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Lst>
  <p:sldSz cx="9144000" cy="6858000"/>
  <p:notesSz cx="6858000" cy="9144000"/>
  <p:defaultTextStyle>
    <a:lvl1pPr>
      <a:defRPr>
        <a:solidFill>
          <a:srgbClr val="0000A4"/>
        </a:solidFill>
        <a:latin typeface="Arial"/>
        <a:ea typeface="Arial"/>
        <a:cs typeface="Arial"/>
        <a:sym typeface="Arial"/>
      </a:defRPr>
    </a:lvl1pPr>
    <a:lvl2pPr indent="457200">
      <a:defRPr>
        <a:solidFill>
          <a:srgbClr val="0000A4"/>
        </a:solidFill>
        <a:latin typeface="Arial"/>
        <a:ea typeface="Arial"/>
        <a:cs typeface="Arial"/>
        <a:sym typeface="Arial"/>
      </a:defRPr>
    </a:lvl2pPr>
    <a:lvl3pPr indent="914400">
      <a:defRPr>
        <a:solidFill>
          <a:srgbClr val="0000A4"/>
        </a:solidFill>
        <a:latin typeface="Arial"/>
        <a:ea typeface="Arial"/>
        <a:cs typeface="Arial"/>
        <a:sym typeface="Arial"/>
      </a:defRPr>
    </a:lvl3pPr>
    <a:lvl4pPr indent="1371600">
      <a:defRPr>
        <a:solidFill>
          <a:srgbClr val="0000A4"/>
        </a:solidFill>
        <a:latin typeface="Arial"/>
        <a:ea typeface="Arial"/>
        <a:cs typeface="Arial"/>
        <a:sym typeface="Arial"/>
      </a:defRPr>
    </a:lvl4pPr>
    <a:lvl5pPr indent="1828800">
      <a:defRPr>
        <a:solidFill>
          <a:srgbClr val="0000A4"/>
        </a:solidFill>
        <a:latin typeface="Arial"/>
        <a:ea typeface="Arial"/>
        <a:cs typeface="Arial"/>
        <a:sym typeface="Arial"/>
      </a:defRPr>
    </a:lvl5pPr>
    <a:lvl6pPr>
      <a:defRPr>
        <a:solidFill>
          <a:srgbClr val="0000A4"/>
        </a:solidFill>
        <a:latin typeface="Arial"/>
        <a:ea typeface="Arial"/>
        <a:cs typeface="Arial"/>
        <a:sym typeface="Arial"/>
      </a:defRPr>
    </a:lvl6pPr>
    <a:lvl7pPr>
      <a:defRPr>
        <a:solidFill>
          <a:srgbClr val="0000A4"/>
        </a:solidFill>
        <a:latin typeface="Arial"/>
        <a:ea typeface="Arial"/>
        <a:cs typeface="Arial"/>
        <a:sym typeface="Arial"/>
      </a:defRPr>
    </a:lvl7pPr>
    <a:lvl8pPr>
      <a:defRPr>
        <a:solidFill>
          <a:srgbClr val="0000A4"/>
        </a:solidFill>
        <a:latin typeface="Arial"/>
        <a:ea typeface="Arial"/>
        <a:cs typeface="Arial"/>
        <a:sym typeface="Arial"/>
      </a:defRPr>
    </a:lvl8pPr>
    <a:lvl9pPr>
      <a:defRPr>
        <a:solidFill>
          <a:srgbClr val="0000A4"/>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n" i="on">
        <a:font>
          <a:latin typeface="Arial"/>
          <a:ea typeface="Arial"/>
          <a:cs typeface="Arial"/>
        </a:font>
        <a:srgbClr val="0000A4"/>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DDEC"/>
          </a:solidFill>
        </a:fill>
      </a:tcStyle>
    </a:wholeTbl>
    <a:band2H>
      <a:tcTxStyle b="def" i="def"/>
      <a:tcStyle>
        <a:tcBdr/>
        <a:fill>
          <a:solidFill>
            <a:srgbClr val="E6EFF6"/>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99CC"/>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99CC"/>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99CC"/>
          </a:solidFill>
        </a:fill>
      </a:tcStyle>
    </a:firstRow>
  </a:tblStyle>
  <a:tblStyle styleId="{C7B018BB-80A7-4F77-B60F-C8B233D01FF8}" styleName="">
    <a:tblBg/>
    <a:wholeTbl>
      <a:tcTxStyle b="on" i="on">
        <a:font>
          <a:latin typeface="Arial"/>
          <a:ea typeface="Arial"/>
          <a:cs typeface="Arial"/>
        </a:font>
        <a:srgbClr val="0000A4"/>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2E2ED"/>
          </a:solidFill>
        </a:fill>
      </a:tcStyle>
    </a:wholeTbl>
    <a:band2H>
      <a:tcTxStyle b="def" i="def"/>
      <a:tcStyle>
        <a:tcBdr/>
        <a:fill>
          <a:solidFill>
            <a:srgbClr val="F1F1F6"/>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AAACD"/>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AAACD"/>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AAACD"/>
          </a:solidFill>
        </a:fill>
      </a:tcStyle>
    </a:firstRow>
  </a:tblStyle>
  <a:tblStyle styleId="{EEE7283C-3CF3-47DC-8721-378D4A62B228}" styleName="">
    <a:tblBg/>
    <a:wholeTbl>
      <a:tcTxStyle b="on" i="on">
        <a:font>
          <a:latin typeface="Arial"/>
          <a:ea typeface="Arial"/>
          <a:cs typeface="Arial"/>
        </a:font>
        <a:srgbClr val="0000A4"/>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E6DA"/>
          </a:solidFill>
        </a:fill>
      </a:tcStyle>
    </a:wholeTbl>
    <a:band2H>
      <a:tcTxStyle b="def" i="def"/>
      <a:tcStyle>
        <a:tcBdr/>
        <a:fill>
          <a:solidFill>
            <a:srgbClr val="E6F3ED"/>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B98B"/>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B98B"/>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B98B"/>
          </a:solidFill>
        </a:fill>
      </a:tcStyle>
    </a:firstRow>
  </a:tblStyle>
  <a:tblStyle styleId="{CF821DB8-F4EB-4A41-A1BA-3FCAFE7338EE}" styleName="">
    <a:tblBg/>
    <a:wholeTbl>
      <a:tcTxStyle b="on" i="on">
        <a:font>
          <a:latin typeface="Arial"/>
          <a:ea typeface="Arial"/>
          <a:cs typeface="Arial"/>
        </a:font>
        <a:srgbClr val="0000A4"/>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F0"/>
          </a:solidFill>
        </a:fill>
      </a:tcStyle>
    </a:wholeTbl>
    <a:band2H>
      <a:tcTxStyle b="def" i="def"/>
      <a:tcStyle>
        <a:tcBdr/>
        <a:fill>
          <a:solidFill>
            <a:srgbClr val="FFFFFF"/>
          </a:solidFill>
        </a:fill>
      </a:tcStyle>
    </a:band2H>
    <a:firstCol>
      <a:tcTxStyle b="on" i="on">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099CC"/>
          </a:solidFill>
        </a:fill>
      </a:tcStyle>
    </a:firstCol>
    <a:lastRow>
      <a:tcTxStyle b="on" i="on">
        <a:font>
          <a:latin typeface="Arial"/>
          <a:ea typeface="Arial"/>
          <a:cs typeface="Arial"/>
        </a:font>
        <a:srgbClr val="0000A4"/>
      </a:tcTxStyle>
      <a:tcStyle>
        <a:tcBdr>
          <a:left>
            <a:ln w="12700" cap="flat">
              <a:noFill/>
              <a:miter lim="400000"/>
            </a:ln>
          </a:left>
          <a:right>
            <a:ln w="12700" cap="flat">
              <a:noFill/>
              <a:miter lim="400000"/>
            </a:ln>
          </a:right>
          <a:top>
            <a:ln w="50800" cap="flat">
              <a:solidFill>
                <a:srgbClr val="0000A4"/>
              </a:solidFill>
              <a:prstDash val="solid"/>
              <a:bevel/>
            </a:ln>
          </a:top>
          <a:bottom>
            <a:ln w="25400" cap="flat">
              <a:solidFill>
                <a:srgbClr val="0000A4"/>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A4"/>
              </a:solidFill>
              <a:prstDash val="solid"/>
              <a:bevel/>
            </a:ln>
          </a:top>
          <a:bottom>
            <a:ln w="25400" cap="flat">
              <a:solidFill>
                <a:srgbClr val="0000A4"/>
              </a:solidFill>
              <a:prstDash val="solid"/>
              <a:bevel/>
            </a:ln>
          </a:bottom>
          <a:insideH>
            <a:ln w="12700" cap="flat">
              <a:noFill/>
              <a:miter lim="400000"/>
            </a:ln>
          </a:insideH>
          <a:insideV>
            <a:ln w="12700" cap="flat">
              <a:noFill/>
              <a:miter lim="400000"/>
            </a:ln>
          </a:insideV>
        </a:tcBdr>
        <a:fill>
          <a:solidFill>
            <a:srgbClr val="0099CC"/>
          </a:solidFill>
        </a:fill>
      </a:tcStyle>
    </a:firstRow>
  </a:tblStyle>
  <a:tblStyle styleId="{33BA23B1-9221-436E-865A-0063620EA4FD}" styleName="">
    <a:tblBg/>
    <a:wholeTbl>
      <a:tcTxStyle b="on" i="on">
        <a:font>
          <a:latin typeface="Arial"/>
          <a:ea typeface="Arial"/>
          <a:cs typeface="Arial"/>
        </a:font>
        <a:srgbClr val="0000A4"/>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E0"/>
          </a:solidFill>
        </a:fill>
      </a:tcStyle>
    </a:wholeTbl>
    <a:band2H>
      <a:tcTxStyle b="def" i="def"/>
      <a:tcStyle>
        <a:tcBdr/>
        <a:fill>
          <a:solidFill>
            <a:srgbClr val="E6E6F0"/>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00A4"/>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00A4"/>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00A4"/>
          </a:solidFill>
        </a:fill>
      </a:tcStyle>
    </a:firstRow>
  </a:tblStyle>
  <a:tblStyle styleId="{2708684C-4D16-4618-839F-0558EEFCDFE6}" styleName="">
    <a:tblBg/>
    <a:wholeTb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alpha val="20000"/>
            </a:srgbClr>
          </a:solidFill>
        </a:fill>
      </a:tcStyle>
    </a:wholeTbl>
    <a:band2H>
      <a:tcTxStyle b="def" i="def"/>
      <a:tcStyle>
        <a:tcBdr/>
        <a:fill>
          <a:solidFill>
            <a:srgbClr val="FFFFFF"/>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alpha val="20000"/>
            </a:srgbClr>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508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no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254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Shape 133"/>
          <p:cNvSpPr/>
          <p:nvPr>
            <p:ph type="sldImg"/>
          </p:nvPr>
        </p:nvSpPr>
        <p:spPr>
          <a:xfrm>
            <a:off x="1143000" y="685800"/>
            <a:ext cx="4572000" cy="3429000"/>
          </a:xfrm>
          <a:prstGeom prst="rect">
            <a:avLst/>
          </a:prstGeom>
        </p:spPr>
        <p:txBody>
          <a:bodyPr/>
          <a:lstStyle/>
          <a:p>
            <a:pPr lvl="0"/>
          </a:p>
        </p:txBody>
      </p:sp>
      <p:sp>
        <p:nvSpPr>
          <p:cNvPr id="134" name="Shape 134"/>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17999"/>
      </a:lnSpc>
      <a:defRPr sz="2200">
        <a:latin typeface="+mn-lt"/>
        <a:ea typeface="+mn-ea"/>
        <a:cs typeface="+mn-cs"/>
        <a:sym typeface="Helvetica Neue"/>
      </a:defRPr>
    </a:lvl1pPr>
    <a:lvl2pPr indent="228600" defTabSz="457200">
      <a:lnSpc>
        <a:spcPct val="117999"/>
      </a:lnSpc>
      <a:defRPr sz="2200">
        <a:latin typeface="+mn-lt"/>
        <a:ea typeface="+mn-ea"/>
        <a:cs typeface="+mn-cs"/>
        <a:sym typeface="Helvetica Neue"/>
      </a:defRPr>
    </a:lvl2pPr>
    <a:lvl3pPr indent="457200" defTabSz="457200">
      <a:lnSpc>
        <a:spcPct val="117999"/>
      </a:lnSpc>
      <a:defRPr sz="2200">
        <a:latin typeface="+mn-lt"/>
        <a:ea typeface="+mn-ea"/>
        <a:cs typeface="+mn-cs"/>
        <a:sym typeface="Helvetica Neue"/>
      </a:defRPr>
    </a:lvl3pPr>
    <a:lvl4pPr indent="685800" defTabSz="457200">
      <a:lnSpc>
        <a:spcPct val="117999"/>
      </a:lnSpc>
      <a:defRPr sz="2200">
        <a:latin typeface="+mn-lt"/>
        <a:ea typeface="+mn-ea"/>
        <a:cs typeface="+mn-cs"/>
        <a:sym typeface="Helvetica Neue"/>
      </a:defRPr>
    </a:lvl4pPr>
    <a:lvl5pPr indent="914400" defTabSz="457200">
      <a:lnSpc>
        <a:spcPct val="117999"/>
      </a:lnSpc>
      <a:defRPr sz="2200">
        <a:latin typeface="+mn-lt"/>
        <a:ea typeface="+mn-ea"/>
        <a:cs typeface="+mn-cs"/>
        <a:sym typeface="Helvetica Neue"/>
      </a:defRPr>
    </a:lvl5pPr>
    <a:lvl6pPr indent="1143000" defTabSz="457200">
      <a:lnSpc>
        <a:spcPct val="117999"/>
      </a:lnSpc>
      <a:defRPr sz="2200">
        <a:latin typeface="+mn-lt"/>
        <a:ea typeface="+mn-ea"/>
        <a:cs typeface="+mn-cs"/>
        <a:sym typeface="Helvetica Neue"/>
      </a:defRPr>
    </a:lvl6pPr>
    <a:lvl7pPr indent="1371600" defTabSz="457200">
      <a:lnSpc>
        <a:spcPct val="117999"/>
      </a:lnSpc>
      <a:defRPr sz="2200">
        <a:latin typeface="+mn-lt"/>
        <a:ea typeface="+mn-ea"/>
        <a:cs typeface="+mn-cs"/>
        <a:sym typeface="Helvetica Neue"/>
      </a:defRPr>
    </a:lvl7pPr>
    <a:lvl8pPr indent="1600200" defTabSz="457200">
      <a:lnSpc>
        <a:spcPct val="117999"/>
      </a:lnSpc>
      <a:defRPr sz="2200">
        <a:latin typeface="+mn-lt"/>
        <a:ea typeface="+mn-ea"/>
        <a:cs typeface="+mn-cs"/>
        <a:sym typeface="Helvetica Neue"/>
      </a:defRPr>
    </a:lvl8pPr>
    <a:lvl9pPr indent="1828800" defTabSz="457200">
      <a:lnSpc>
        <a:spcPct val="117999"/>
      </a:lnSpc>
      <a:defRPr sz="2200">
        <a:latin typeface="+mn-lt"/>
        <a:ea typeface="+mn-ea"/>
        <a:cs typeface="+mn-cs"/>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6" name="Shape 6"/>
          <p:cNvSpPr/>
          <p:nvPr>
            <p:ph type="title"/>
          </p:nvPr>
        </p:nvSpPr>
        <p:spPr>
          <a:xfrm>
            <a:off x="685800" y="1676400"/>
            <a:ext cx="7772400" cy="2209800"/>
          </a:xfrm>
          <a:prstGeom prst="rect">
            <a:avLst/>
          </a:prstGeom>
          <a:extLst>
            <a:ext uri="{C572A759-6A51-4108-AA02-DFA0A04FC94B}">
              <ma14:wrappingTextBoxFlag xmlns:ma14="http://schemas.microsoft.com/office/mac/drawingml/2011/main" val="1"/>
            </a:ext>
          </a:extLst>
        </p:spPr>
        <p:txBody>
          <a:bodyPr/>
          <a:lstStyle/>
          <a:p>
            <a:pPr lvl="0">
              <a:defRPr sz="1800">
                <a:solidFill>
                  <a:srgbClr val="000000"/>
                </a:solidFill>
                <a:effectLst/>
              </a:defRPr>
            </a:pPr>
            <a:r>
              <a:rPr sz="4400">
                <a:solidFill>
                  <a:srgbClr val="B7E7FF"/>
                </a:solidFill>
                <a:effectLst>
                  <a:outerShdw sx="100000" sy="100000" kx="0" ky="0" algn="b" rotWithShape="0" blurRad="12700" dist="25400" dir="2700000">
                    <a:srgbClr val="000000"/>
                  </a:outerShdw>
                </a:effectLst>
              </a:rPr>
              <a:t>Click to edit Master title style</a:t>
            </a:r>
          </a:p>
        </p:txBody>
      </p:sp>
      <p:sp>
        <p:nvSpPr>
          <p:cNvPr id="7" name="Shape 7"/>
          <p:cNvSpPr/>
          <p:nvPr>
            <p:ph type="body" idx="1"/>
          </p:nvPr>
        </p:nvSpPr>
        <p:spPr>
          <a:xfrm>
            <a:off x="1371600" y="3886200"/>
            <a:ext cx="6400800" cy="2971800"/>
          </a:xfrm>
          <a:prstGeom prst="rect">
            <a:avLst/>
          </a:prstGeom>
          <a:extLst>
            <a:ext uri="{C572A759-6A51-4108-AA02-DFA0A04FC94B}">
              <ma14:wrappingTextBoxFlag xmlns:ma14="http://schemas.microsoft.com/office/mac/drawingml/2011/main" val="1"/>
            </a:ext>
          </a:extLst>
        </p:spPr>
        <p:txBody>
          <a:bodyPr/>
          <a:lstStyle>
            <a:lvl1pPr marL="0" indent="0" algn="ctr">
              <a:buClrTx/>
              <a:buSzTx/>
              <a:buFontTx/>
              <a:buNone/>
            </a:lvl1pPr>
          </a:lstStyle>
          <a:p>
            <a:pPr lvl="0">
              <a:defRPr sz="1800">
                <a:solidFill>
                  <a:srgbClr val="000000"/>
                </a:solidFill>
                <a:effectLst/>
              </a:defRPr>
            </a:pPr>
            <a:r>
              <a:rPr sz="3200">
                <a:solidFill>
                  <a:srgbClr val="FFFFFF"/>
                </a:solidFill>
                <a:effectLst>
                  <a:outerShdw sx="100000" sy="100000" kx="0" ky="0" algn="b" rotWithShape="0" blurRad="12700" dist="25400" dir="2700000">
                    <a:srgbClr val="000000"/>
                  </a:outerShdw>
                </a:effectLst>
              </a:rPr>
              <a:t>Click to edit Master subtitle style</a:t>
            </a:r>
          </a:p>
        </p:txBody>
      </p:sp>
      <p:sp>
        <p:nvSpPr>
          <p:cNvPr id="8" name="Shape 8"/>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10" name="Shape 10"/>
          <p:cNvSpPr/>
          <p:nvPr>
            <p:ph type="sldNum" sz="quarter" idx="2"/>
          </p:nvPr>
        </p:nvSpPr>
        <p:spPr>
          <a:prstGeom prst="rect">
            <a:avLst/>
          </a:prstGeom>
        </p:spPr>
        <p:txBody>
          <a:bodyPr/>
          <a:lstStyle/>
          <a:p>
            <a:pPr lvl="0"/>
            <a:fld id="{86CB4B4D-7CA3-9044-876B-883B54F8677D}" type="slidenum"/>
          </a:p>
        </p:txBody>
      </p:sp>
      <p:sp>
        <p:nvSpPr>
          <p:cNvPr id="11" name="Shape 11"/>
          <p:cNvSpPr/>
          <p:nvPr>
            <p:ph type="title"/>
          </p:nvPr>
        </p:nvSpPr>
        <p:spPr>
          <a:prstGeom prst="rect">
            <a:avLst/>
          </a:prstGeom>
        </p:spPr>
        <p:txBody>
          <a:bodyPr/>
          <a:lstStyle/>
          <a:p>
            <a:pPr lvl="0"/>
          </a:p>
        </p:txBody>
      </p:sp>
      <p:sp>
        <p:nvSpPr>
          <p:cNvPr id="12" name="Shape 12"/>
          <p:cNvSpPr/>
          <p:nvPr>
            <p:ph type="body" idx="1"/>
          </p:nvPr>
        </p:nvSpPr>
        <p:spPr>
          <a:prstGeom prst="rect">
            <a:avLst/>
          </a:prstGeom>
        </p:spPr>
        <p:txBody>
          <a:bodyPr/>
          <a:lstStyle/>
          <a:p>
            <a:pPr lvl="0"/>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Default">
    <p:bg>
      <p:bgPr>
        <a:gradFill flip="none" rotWithShape="1">
          <a:gsLst>
            <a:gs pos="0">
              <a:srgbClr val="000058"/>
            </a:gs>
            <a:gs pos="100000">
              <a:srgbClr val="000099"/>
            </a:gs>
          </a:gsLst>
          <a:lin ang="2700000" scaled="0"/>
        </a:gradFill>
      </p:bgPr>
    </p:bg>
    <p:spTree>
      <p:nvGrpSpPr>
        <p:cNvPr id="1" name=""/>
        <p:cNvGrpSpPr/>
        <p:nvPr/>
      </p:nvGrpSpPr>
      <p:grpSpPr>
        <a:xfrm>
          <a:off x="0" y="0"/>
          <a:ext cx="0" cy="0"/>
          <a:chOff x="0" y="0"/>
          <a:chExt cx="0" cy="0"/>
        </a:xfrm>
      </p:grpSpPr>
      <p:grpSp>
        <p:nvGrpSpPr>
          <p:cNvPr id="53" name="Group 53"/>
          <p:cNvGrpSpPr/>
          <p:nvPr/>
        </p:nvGrpSpPr>
        <p:grpSpPr>
          <a:xfrm>
            <a:off x="-1" y="-1"/>
            <a:ext cx="9144001" cy="6856414"/>
            <a:chOff x="0" y="0"/>
            <a:chExt cx="9144000" cy="6856412"/>
          </a:xfrm>
        </p:grpSpPr>
        <p:sp>
          <p:nvSpPr>
            <p:cNvPr id="14" name="Shape 14"/>
            <p:cNvSpPr/>
            <p:nvPr/>
          </p:nvSpPr>
          <p:spPr>
            <a:xfrm>
              <a:off x="0" y="19050"/>
              <a:ext cx="9140826" cy="51958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2015" y="11985"/>
                  </a:moveTo>
                  <a:lnTo>
                    <a:pt x="0" y="0"/>
                  </a:lnTo>
                  <a:lnTo>
                    <a:pt x="0" y="3445"/>
                  </a:lnTo>
                  <a:lnTo>
                    <a:pt x="11428" y="13054"/>
                  </a:lnTo>
                  <a:lnTo>
                    <a:pt x="21600" y="21600"/>
                  </a:lnTo>
                  <a:lnTo>
                    <a:pt x="21600" y="21560"/>
                  </a:lnTo>
                  <a:lnTo>
                    <a:pt x="12015" y="11985"/>
                  </a:lnTo>
                  <a:close/>
                </a:path>
              </a:pathLst>
            </a:custGeom>
            <a:gradFill flip="none" rotWithShape="1">
              <a:gsLst>
                <a:gs pos="0">
                  <a:srgbClr val="000051"/>
                </a:gs>
                <a:gs pos="100000">
                  <a:srgbClr val="000080"/>
                </a:gs>
              </a:gsLst>
              <a:lin ang="0" scaled="0"/>
            </a:gradFill>
            <a:ln w="12700" cap="flat">
              <a:noFill/>
              <a:miter lim="400000"/>
            </a:ln>
            <a:effectLst/>
          </p:spPr>
          <p:txBody>
            <a:bodyPr wrap="square" lIns="0" tIns="0" rIns="0" bIns="0" numCol="1" anchor="t">
              <a:noAutofit/>
            </a:bodyPr>
            <a:lstStyle/>
            <a:p>
              <a:pPr lvl="0">
                <a:defRPr>
                  <a:solidFill>
                    <a:srgbClr val="FFFFFF"/>
                  </a:solidFill>
                </a:defRPr>
              </a:pPr>
            </a:p>
          </p:txBody>
        </p:sp>
        <p:sp>
          <p:nvSpPr>
            <p:cNvPr id="15" name="Shape 15"/>
            <p:cNvSpPr/>
            <p:nvPr/>
          </p:nvSpPr>
          <p:spPr>
            <a:xfrm>
              <a:off x="236537" y="0"/>
              <a:ext cx="8904289" cy="51482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2220" y="11416"/>
                  </a:moveTo>
                  <a:lnTo>
                    <a:pt x="1665" y="0"/>
                  </a:lnTo>
                  <a:lnTo>
                    <a:pt x="0" y="0"/>
                  </a:lnTo>
                  <a:lnTo>
                    <a:pt x="11922" y="11896"/>
                  </a:lnTo>
                  <a:lnTo>
                    <a:pt x="21600" y="21600"/>
                  </a:lnTo>
                  <a:lnTo>
                    <a:pt x="21600" y="21560"/>
                  </a:lnTo>
                  <a:lnTo>
                    <a:pt x="12220" y="11416"/>
                  </a:lnTo>
                  <a:close/>
                </a:path>
              </a:pathLst>
            </a:custGeom>
            <a:gradFill flip="none" rotWithShape="1">
              <a:gsLst>
                <a:gs pos="0">
                  <a:srgbClr val="00005D"/>
                </a:gs>
                <a:gs pos="100000">
                  <a:srgbClr val="000099"/>
                </a:gs>
              </a:gsLst>
              <a:lin ang="2700000" scaled="0"/>
            </a:gradFill>
            <a:ln w="12700" cap="flat">
              <a:noFill/>
              <a:miter lim="400000"/>
            </a:ln>
            <a:effectLst/>
          </p:spPr>
          <p:txBody>
            <a:bodyPr wrap="square" lIns="0" tIns="0" rIns="0" bIns="0" numCol="1" anchor="t">
              <a:noAutofit/>
            </a:bodyPr>
            <a:lstStyle/>
            <a:p>
              <a:pPr lvl="0">
                <a:defRPr>
                  <a:solidFill>
                    <a:srgbClr val="FFFFFF"/>
                  </a:solidFill>
                </a:defRPr>
              </a:pPr>
            </a:p>
          </p:txBody>
        </p:sp>
        <p:sp>
          <p:nvSpPr>
            <p:cNvPr id="16" name="Shape 16"/>
            <p:cNvSpPr/>
            <p:nvPr/>
          </p:nvSpPr>
          <p:spPr>
            <a:xfrm>
              <a:off x="0" y="5449887"/>
              <a:ext cx="6410325" cy="30321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7550"/>
                  </a:moveTo>
                  <a:lnTo>
                    <a:pt x="21600" y="21600"/>
                  </a:lnTo>
                  <a:lnTo>
                    <a:pt x="21600" y="16200"/>
                  </a:lnTo>
                  <a:lnTo>
                    <a:pt x="0" y="0"/>
                  </a:lnTo>
                  <a:lnTo>
                    <a:pt x="0" y="17550"/>
                  </a:lnTo>
                  <a:close/>
                </a:path>
              </a:pathLst>
            </a:custGeom>
            <a:gradFill flip="none" rotWithShape="1">
              <a:gsLst>
                <a:gs pos="0">
                  <a:srgbClr val="000060"/>
                </a:gs>
                <a:gs pos="100000">
                  <a:srgbClr val="000080"/>
                </a:gs>
              </a:gsLst>
              <a:lin ang="0" scaled="0"/>
            </a:gradFill>
            <a:ln w="12700" cap="flat">
              <a:noFill/>
              <a:miter lim="400000"/>
            </a:ln>
            <a:effectLst/>
          </p:spPr>
          <p:txBody>
            <a:bodyPr wrap="square" lIns="0" tIns="0" rIns="0" bIns="0" numCol="1" anchor="t">
              <a:noAutofit/>
            </a:bodyPr>
            <a:lstStyle/>
            <a:p>
              <a:pPr lvl="0">
                <a:defRPr>
                  <a:solidFill>
                    <a:srgbClr val="FFFFFF"/>
                  </a:solidFill>
                </a:defRPr>
              </a:pPr>
            </a:p>
          </p:txBody>
        </p:sp>
        <p:sp>
          <p:nvSpPr>
            <p:cNvPr id="17" name="Shape 17"/>
            <p:cNvSpPr/>
            <p:nvPr/>
          </p:nvSpPr>
          <p:spPr>
            <a:xfrm>
              <a:off x="6410325" y="5678487"/>
              <a:ext cx="2730500" cy="10318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21600" y="19636"/>
                  </a:lnTo>
                  <a:lnTo>
                    <a:pt x="0" y="0"/>
                  </a:lnTo>
                  <a:lnTo>
                    <a:pt x="0" y="15709"/>
                  </a:lnTo>
                  <a:lnTo>
                    <a:pt x="21600" y="21600"/>
                  </a:lnTo>
                  <a:close/>
                </a:path>
              </a:pathLst>
            </a:custGeom>
            <a:gradFill flip="none" rotWithShape="1">
              <a:gsLst>
                <a:gs pos="0">
                  <a:srgbClr val="000080"/>
                </a:gs>
                <a:gs pos="100000">
                  <a:srgbClr val="000099"/>
                </a:gs>
              </a:gsLst>
              <a:lin ang="0" scaled="0"/>
            </a:gradFill>
            <a:ln w="12700" cap="flat">
              <a:noFill/>
              <a:miter lim="400000"/>
            </a:ln>
            <a:effectLst/>
          </p:spPr>
          <p:txBody>
            <a:bodyPr wrap="square" lIns="0" tIns="0" rIns="0" bIns="0" numCol="1" anchor="t">
              <a:noAutofit/>
            </a:bodyPr>
            <a:lstStyle/>
            <a:p>
              <a:pPr lvl="0">
                <a:defRPr>
                  <a:solidFill>
                    <a:srgbClr val="FFFFFF"/>
                  </a:solidFill>
                </a:defRPr>
              </a:pPr>
            </a:p>
          </p:txBody>
        </p:sp>
        <p:sp>
          <p:nvSpPr>
            <p:cNvPr id="18" name="Shape 18"/>
            <p:cNvSpPr/>
            <p:nvPr/>
          </p:nvSpPr>
          <p:spPr>
            <a:xfrm>
              <a:off x="0" y="5915025"/>
              <a:ext cx="7594601" cy="5222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5055"/>
                  </a:lnTo>
                  <a:lnTo>
                    <a:pt x="21600" y="0"/>
                  </a:lnTo>
                  <a:lnTo>
                    <a:pt x="0" y="7025"/>
                  </a:lnTo>
                  <a:lnTo>
                    <a:pt x="0" y="21600"/>
                  </a:lnTo>
                  <a:close/>
                </a:path>
              </a:pathLst>
            </a:custGeom>
            <a:gradFill flip="none" rotWithShape="1">
              <a:gsLst>
                <a:gs pos="0">
                  <a:srgbClr val="00007D"/>
                </a:gs>
                <a:gs pos="100000">
                  <a:srgbClr val="000099"/>
                </a:gs>
              </a:gsLst>
              <a:lin ang="0" scaled="0"/>
            </a:gradFill>
            <a:ln w="12700" cap="flat">
              <a:noFill/>
              <a:miter lim="400000"/>
            </a:ln>
            <a:effectLst/>
          </p:spPr>
          <p:txBody>
            <a:bodyPr wrap="square" lIns="0" tIns="0" rIns="0" bIns="0" numCol="1" anchor="t">
              <a:noAutofit/>
            </a:bodyPr>
            <a:lstStyle/>
            <a:p>
              <a:pPr lvl="0">
                <a:defRPr>
                  <a:solidFill>
                    <a:srgbClr val="FFFFFF"/>
                  </a:solidFill>
                </a:defRPr>
              </a:pPr>
            </a:p>
          </p:txBody>
        </p:sp>
        <p:sp>
          <p:nvSpPr>
            <p:cNvPr id="19" name="Shape 19"/>
            <p:cNvSpPr/>
            <p:nvPr/>
          </p:nvSpPr>
          <p:spPr>
            <a:xfrm>
              <a:off x="7594600" y="5876925"/>
              <a:ext cx="1546226" cy="1603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265"/>
                  </a:moveTo>
                  <a:lnTo>
                    <a:pt x="21600" y="0"/>
                  </a:lnTo>
                  <a:lnTo>
                    <a:pt x="0" y="5133"/>
                  </a:lnTo>
                  <a:lnTo>
                    <a:pt x="0" y="21600"/>
                  </a:lnTo>
                  <a:lnTo>
                    <a:pt x="21600" y="10265"/>
                  </a:lnTo>
                  <a:close/>
                </a:path>
              </a:pathLst>
            </a:custGeom>
            <a:solidFill>
              <a:srgbClr val="000099"/>
            </a:solidFill>
            <a:ln w="12700" cap="flat">
              <a:noFill/>
              <a:miter lim="400000"/>
            </a:ln>
            <a:effectLst/>
          </p:spPr>
          <p:txBody>
            <a:bodyPr wrap="square" lIns="0" tIns="0" rIns="0" bIns="0" numCol="1" anchor="t">
              <a:noAutofit/>
            </a:bodyPr>
            <a:lstStyle/>
            <a:p>
              <a:pPr lvl="0">
                <a:defRPr>
                  <a:solidFill>
                    <a:srgbClr val="FFFFFF"/>
                  </a:solidFill>
                </a:defRPr>
              </a:pPr>
            </a:p>
          </p:txBody>
        </p:sp>
        <p:sp>
          <p:nvSpPr>
            <p:cNvPr id="20" name="Shape 20"/>
            <p:cNvSpPr/>
            <p:nvPr/>
          </p:nvSpPr>
          <p:spPr>
            <a:xfrm>
              <a:off x="5745162" y="6056312"/>
              <a:ext cx="3395664" cy="3143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0" y="17018"/>
                  </a:lnTo>
                  <a:lnTo>
                    <a:pt x="0" y="21600"/>
                  </a:lnTo>
                  <a:lnTo>
                    <a:pt x="21600" y="0"/>
                  </a:lnTo>
                  <a:close/>
                </a:path>
              </a:pathLst>
            </a:custGeom>
            <a:solidFill>
              <a:srgbClr val="000099"/>
            </a:solidFill>
            <a:ln w="12700" cap="flat">
              <a:noFill/>
              <a:miter lim="400000"/>
            </a:ln>
            <a:effectLst/>
          </p:spPr>
          <p:txBody>
            <a:bodyPr wrap="square" lIns="0" tIns="0" rIns="0" bIns="0" numCol="1" anchor="t">
              <a:noAutofit/>
            </a:bodyPr>
            <a:lstStyle/>
            <a:p>
              <a:pPr lvl="0">
                <a:defRPr>
                  <a:solidFill>
                    <a:srgbClr val="FFFFFF"/>
                  </a:solidFill>
                </a:defRPr>
              </a:pPr>
            </a:p>
          </p:txBody>
        </p:sp>
        <p:sp>
          <p:nvSpPr>
            <p:cNvPr id="21" name="Shape 21"/>
            <p:cNvSpPr/>
            <p:nvPr/>
          </p:nvSpPr>
          <p:spPr>
            <a:xfrm>
              <a:off x="0" y="6303962"/>
              <a:ext cx="5745163" cy="5524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854" y="21600"/>
                  </a:lnTo>
                  <a:lnTo>
                    <a:pt x="21600" y="2607"/>
                  </a:lnTo>
                  <a:lnTo>
                    <a:pt x="21600" y="0"/>
                  </a:lnTo>
                  <a:lnTo>
                    <a:pt x="0" y="16386"/>
                  </a:lnTo>
                  <a:lnTo>
                    <a:pt x="0" y="21600"/>
                  </a:lnTo>
                  <a:close/>
                </a:path>
              </a:pathLst>
            </a:custGeom>
            <a:gradFill flip="none" rotWithShape="1">
              <a:gsLst>
                <a:gs pos="0">
                  <a:srgbClr val="00006F"/>
                </a:gs>
                <a:gs pos="100000">
                  <a:srgbClr val="000099"/>
                </a:gs>
              </a:gsLst>
              <a:lin ang="0" scaled="0"/>
            </a:gradFill>
            <a:ln w="12700" cap="flat">
              <a:noFill/>
              <a:miter lim="400000"/>
            </a:ln>
            <a:effectLst/>
          </p:spPr>
          <p:txBody>
            <a:bodyPr wrap="square" lIns="0" tIns="0" rIns="0" bIns="0" numCol="1" anchor="t">
              <a:noAutofit/>
            </a:bodyPr>
            <a:lstStyle/>
            <a:p>
              <a:pPr lvl="0">
                <a:defRPr>
                  <a:solidFill>
                    <a:srgbClr val="FFFFFF"/>
                  </a:solidFill>
                </a:defRPr>
              </a:pPr>
            </a:p>
          </p:txBody>
        </p:sp>
        <p:sp>
          <p:nvSpPr>
            <p:cNvPr id="22" name="Shape 22"/>
            <p:cNvSpPr/>
            <p:nvPr/>
          </p:nvSpPr>
          <p:spPr>
            <a:xfrm>
              <a:off x="3328987" y="6418262"/>
              <a:ext cx="3990976" cy="4381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725" y="21600"/>
                  </a:moveTo>
                  <a:lnTo>
                    <a:pt x="21600" y="15965"/>
                  </a:lnTo>
                  <a:lnTo>
                    <a:pt x="19395" y="0"/>
                  </a:lnTo>
                  <a:lnTo>
                    <a:pt x="0" y="21600"/>
                  </a:lnTo>
                  <a:lnTo>
                    <a:pt x="18725" y="21600"/>
                  </a:lnTo>
                  <a:close/>
                </a:path>
              </a:pathLst>
            </a:custGeom>
            <a:solidFill>
              <a:srgbClr val="000099"/>
            </a:solidFill>
            <a:ln w="12700" cap="flat">
              <a:noFill/>
              <a:miter lim="400000"/>
            </a:ln>
            <a:effectLst/>
          </p:spPr>
          <p:txBody>
            <a:bodyPr wrap="square" lIns="0" tIns="0" rIns="0" bIns="0" numCol="1" anchor="t">
              <a:noAutofit/>
            </a:bodyPr>
            <a:lstStyle/>
            <a:p>
              <a:pPr lvl="0">
                <a:defRPr>
                  <a:solidFill>
                    <a:srgbClr val="FFFFFF"/>
                  </a:solidFill>
                </a:defRPr>
              </a:pPr>
            </a:p>
          </p:txBody>
        </p:sp>
        <p:sp>
          <p:nvSpPr>
            <p:cNvPr id="23" name="Shape 23"/>
            <p:cNvSpPr/>
            <p:nvPr/>
          </p:nvSpPr>
          <p:spPr>
            <a:xfrm>
              <a:off x="6911975" y="6142037"/>
              <a:ext cx="2228851" cy="6000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7200"/>
                  </a:moveTo>
                  <a:lnTo>
                    <a:pt x="21600" y="0"/>
                  </a:lnTo>
                  <a:lnTo>
                    <a:pt x="0" y="9943"/>
                  </a:lnTo>
                  <a:lnTo>
                    <a:pt x="3951" y="21600"/>
                  </a:lnTo>
                  <a:lnTo>
                    <a:pt x="21600" y="7200"/>
                  </a:lnTo>
                  <a:close/>
                </a:path>
              </a:pathLst>
            </a:custGeom>
            <a:gradFill flip="none" rotWithShape="1">
              <a:gsLst>
                <a:gs pos="0">
                  <a:srgbClr val="000099"/>
                </a:gs>
                <a:gs pos="100000">
                  <a:srgbClr val="08089D"/>
                </a:gs>
              </a:gsLst>
              <a:lin ang="0" scaled="0"/>
            </a:gradFill>
            <a:ln w="12700" cap="flat">
              <a:noFill/>
              <a:miter lim="400000"/>
            </a:ln>
            <a:effectLst/>
          </p:spPr>
          <p:txBody>
            <a:bodyPr wrap="square" lIns="0" tIns="0" rIns="0" bIns="0" numCol="1" anchor="t">
              <a:noAutofit/>
            </a:bodyPr>
            <a:lstStyle/>
            <a:p>
              <a:pPr lvl="0">
                <a:defRPr>
                  <a:solidFill>
                    <a:srgbClr val="FFFFFF"/>
                  </a:solidFill>
                </a:defRPr>
              </a:pPr>
            </a:p>
          </p:txBody>
        </p:sp>
        <p:sp>
          <p:nvSpPr>
            <p:cNvPr id="24" name="Shape 24"/>
            <p:cNvSpPr/>
            <p:nvPr/>
          </p:nvSpPr>
          <p:spPr>
            <a:xfrm>
              <a:off x="7985125" y="5002212"/>
              <a:ext cx="1155701" cy="381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0" y="0"/>
                  </a:lnTo>
                  <a:lnTo>
                    <a:pt x="0" y="540"/>
                  </a:lnTo>
                  <a:lnTo>
                    <a:pt x="21600" y="21600"/>
                  </a:lnTo>
                  <a:close/>
                </a:path>
              </a:pathLst>
            </a:custGeom>
            <a:solidFill>
              <a:srgbClr val="000099"/>
            </a:solidFill>
            <a:ln w="12700" cap="flat">
              <a:noFill/>
              <a:miter lim="400000"/>
            </a:ln>
            <a:effectLst/>
          </p:spPr>
          <p:txBody>
            <a:bodyPr wrap="square" lIns="0" tIns="0" rIns="0" bIns="0" numCol="1" anchor="t">
              <a:noAutofit/>
            </a:bodyPr>
            <a:lstStyle/>
            <a:p>
              <a:pPr lvl="0">
                <a:defRPr>
                  <a:solidFill>
                    <a:srgbClr val="FFFFFF"/>
                  </a:solidFill>
                </a:defRPr>
              </a:pPr>
            </a:p>
          </p:txBody>
        </p:sp>
        <p:sp>
          <p:nvSpPr>
            <p:cNvPr id="25" name="Shape 25"/>
            <p:cNvSpPr/>
            <p:nvPr/>
          </p:nvSpPr>
          <p:spPr>
            <a:xfrm>
              <a:off x="0" y="2359025"/>
              <a:ext cx="7985125" cy="26527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930"/>
                  </a:moveTo>
                  <a:lnTo>
                    <a:pt x="21600" y="21600"/>
                  </a:lnTo>
                  <a:lnTo>
                    <a:pt x="21600" y="21522"/>
                  </a:lnTo>
                  <a:lnTo>
                    <a:pt x="0" y="0"/>
                  </a:lnTo>
                  <a:lnTo>
                    <a:pt x="0" y="930"/>
                  </a:lnTo>
                  <a:close/>
                </a:path>
              </a:pathLst>
            </a:custGeom>
            <a:gradFill flip="none" rotWithShape="1">
              <a:gsLst>
                <a:gs pos="0">
                  <a:srgbClr val="000053"/>
                </a:gs>
                <a:gs pos="100000">
                  <a:srgbClr val="000099"/>
                </a:gs>
              </a:gsLst>
              <a:lin ang="2700000" scaled="0"/>
            </a:gradFill>
            <a:ln w="12700" cap="flat">
              <a:noFill/>
              <a:miter lim="400000"/>
            </a:ln>
            <a:effectLst/>
          </p:spPr>
          <p:txBody>
            <a:bodyPr wrap="square" lIns="0" tIns="0" rIns="0" bIns="0" numCol="1" anchor="t">
              <a:noAutofit/>
            </a:bodyPr>
            <a:lstStyle/>
            <a:p>
              <a:pPr lvl="0">
                <a:defRPr>
                  <a:solidFill>
                    <a:srgbClr val="FFFFFF"/>
                  </a:solidFill>
                </a:defRPr>
              </a:pPr>
            </a:p>
          </p:txBody>
        </p:sp>
        <p:sp>
          <p:nvSpPr>
            <p:cNvPr id="26" name="Shape 26"/>
            <p:cNvSpPr/>
            <p:nvPr/>
          </p:nvSpPr>
          <p:spPr>
            <a:xfrm>
              <a:off x="7985125" y="4840287"/>
              <a:ext cx="1155701" cy="5048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21600" y="21192"/>
                  </a:lnTo>
                  <a:lnTo>
                    <a:pt x="0" y="0"/>
                  </a:lnTo>
                  <a:lnTo>
                    <a:pt x="0" y="3668"/>
                  </a:lnTo>
                  <a:lnTo>
                    <a:pt x="21600" y="21600"/>
                  </a:lnTo>
                  <a:close/>
                </a:path>
              </a:pathLst>
            </a:custGeom>
            <a:gradFill flip="none" rotWithShape="1">
              <a:gsLst>
                <a:gs pos="0">
                  <a:srgbClr val="000080"/>
                </a:gs>
                <a:gs pos="100000">
                  <a:srgbClr val="000099"/>
                </a:gs>
              </a:gsLst>
              <a:lin ang="0" scaled="0"/>
            </a:gradFill>
            <a:ln w="12700" cap="flat">
              <a:noFill/>
              <a:miter lim="400000"/>
            </a:ln>
            <a:effectLst/>
          </p:spPr>
          <p:txBody>
            <a:bodyPr wrap="square" lIns="0" tIns="0" rIns="0" bIns="0" numCol="1" anchor="t">
              <a:noAutofit/>
            </a:bodyPr>
            <a:lstStyle/>
            <a:p>
              <a:pPr lvl="0">
                <a:defRPr>
                  <a:solidFill>
                    <a:srgbClr val="FFFFFF"/>
                  </a:solidFill>
                </a:defRPr>
              </a:pPr>
            </a:p>
          </p:txBody>
        </p:sp>
        <p:sp>
          <p:nvSpPr>
            <p:cNvPr id="27" name="Shape 27"/>
            <p:cNvSpPr/>
            <p:nvPr/>
          </p:nvSpPr>
          <p:spPr>
            <a:xfrm>
              <a:off x="0" y="1454150"/>
              <a:ext cx="7985125" cy="34718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3909"/>
                  </a:moveTo>
                  <a:lnTo>
                    <a:pt x="21600" y="21600"/>
                  </a:lnTo>
                  <a:lnTo>
                    <a:pt x="21600" y="21067"/>
                  </a:lnTo>
                  <a:lnTo>
                    <a:pt x="0" y="0"/>
                  </a:lnTo>
                  <a:lnTo>
                    <a:pt x="0" y="3909"/>
                  </a:lnTo>
                  <a:close/>
                </a:path>
              </a:pathLst>
            </a:custGeom>
            <a:gradFill flip="none" rotWithShape="1">
              <a:gsLst>
                <a:gs pos="0">
                  <a:srgbClr val="000055"/>
                </a:gs>
                <a:gs pos="100000">
                  <a:srgbClr val="000080"/>
                </a:gs>
              </a:gsLst>
              <a:lin ang="0" scaled="0"/>
            </a:gradFill>
            <a:ln w="12700" cap="flat">
              <a:noFill/>
              <a:miter lim="400000"/>
            </a:ln>
            <a:effectLst/>
          </p:spPr>
          <p:txBody>
            <a:bodyPr wrap="square" lIns="0" tIns="0" rIns="0" bIns="0" numCol="1" anchor="t">
              <a:noAutofit/>
            </a:bodyPr>
            <a:lstStyle/>
            <a:p>
              <a:pPr lvl="0">
                <a:defRPr>
                  <a:solidFill>
                    <a:srgbClr val="FFFFFF"/>
                  </a:solidFill>
                </a:defRPr>
              </a:pPr>
            </a:p>
          </p:txBody>
        </p:sp>
        <p:sp>
          <p:nvSpPr>
            <p:cNvPr id="28" name="Shape 28"/>
            <p:cNvSpPr/>
            <p:nvPr/>
          </p:nvSpPr>
          <p:spPr>
            <a:xfrm>
              <a:off x="3641725" y="0"/>
              <a:ext cx="5014913" cy="43259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477" y="21600"/>
                  </a:lnTo>
                  <a:lnTo>
                    <a:pt x="21600" y="21418"/>
                  </a:lnTo>
                  <a:lnTo>
                    <a:pt x="697" y="0"/>
                  </a:lnTo>
                  <a:lnTo>
                    <a:pt x="0" y="0"/>
                  </a:lnTo>
                  <a:close/>
                </a:path>
              </a:pathLst>
            </a:custGeom>
            <a:gradFill flip="none" rotWithShape="1">
              <a:gsLst>
                <a:gs pos="0">
                  <a:srgbClr val="00006A"/>
                </a:gs>
                <a:gs pos="100000">
                  <a:srgbClr val="000099"/>
                </a:gs>
              </a:gsLst>
              <a:lin ang="2700000" scaled="0"/>
            </a:gradFill>
            <a:ln w="12700" cap="flat">
              <a:noFill/>
              <a:miter lim="400000"/>
            </a:ln>
            <a:effectLst/>
          </p:spPr>
          <p:txBody>
            <a:bodyPr wrap="square" lIns="0" tIns="0" rIns="0" bIns="0" numCol="1" anchor="t">
              <a:noAutofit/>
            </a:bodyPr>
            <a:lstStyle/>
            <a:p>
              <a:pPr lvl="0">
                <a:defRPr>
                  <a:solidFill>
                    <a:srgbClr val="FFFFFF"/>
                  </a:solidFill>
                </a:defRPr>
              </a:pPr>
            </a:p>
          </p:txBody>
        </p:sp>
        <p:sp>
          <p:nvSpPr>
            <p:cNvPr id="29" name="Shape 29"/>
            <p:cNvSpPr/>
            <p:nvPr/>
          </p:nvSpPr>
          <p:spPr>
            <a:xfrm>
              <a:off x="8628062" y="4289425"/>
              <a:ext cx="512763" cy="4746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21600" y="18999"/>
                  </a:lnTo>
                  <a:lnTo>
                    <a:pt x="1204" y="0"/>
                  </a:lnTo>
                  <a:lnTo>
                    <a:pt x="0" y="1662"/>
                  </a:lnTo>
                  <a:lnTo>
                    <a:pt x="21600" y="21600"/>
                  </a:lnTo>
                  <a:close/>
                </a:path>
              </a:pathLst>
            </a:custGeom>
            <a:gradFill flip="none" rotWithShape="1">
              <a:gsLst>
                <a:gs pos="0">
                  <a:srgbClr val="000099"/>
                </a:gs>
                <a:gs pos="100000">
                  <a:srgbClr val="0F0F9F"/>
                </a:gs>
              </a:gsLst>
              <a:lin ang="2700000" scaled="0"/>
            </a:gradFill>
            <a:ln w="12700" cap="flat">
              <a:noFill/>
              <a:miter lim="400000"/>
            </a:ln>
            <a:effectLst/>
          </p:spPr>
          <p:txBody>
            <a:bodyPr wrap="square" lIns="0" tIns="0" rIns="0" bIns="0" numCol="1" anchor="t">
              <a:noAutofit/>
            </a:bodyPr>
            <a:lstStyle/>
            <a:p>
              <a:pPr lvl="0">
                <a:defRPr>
                  <a:solidFill>
                    <a:srgbClr val="FFFFFF"/>
                  </a:solidFill>
                </a:defRPr>
              </a:pPr>
            </a:p>
          </p:txBody>
        </p:sp>
        <p:sp>
          <p:nvSpPr>
            <p:cNvPr id="30" name="Shape 30"/>
            <p:cNvSpPr/>
            <p:nvPr/>
          </p:nvSpPr>
          <p:spPr>
            <a:xfrm>
              <a:off x="8694737" y="4108450"/>
              <a:ext cx="446088" cy="5318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21600" y="11155"/>
                  </a:lnTo>
                  <a:lnTo>
                    <a:pt x="7379" y="0"/>
                  </a:lnTo>
                  <a:lnTo>
                    <a:pt x="0" y="5803"/>
                  </a:lnTo>
                  <a:lnTo>
                    <a:pt x="21600" y="21600"/>
                  </a:lnTo>
                  <a:close/>
                </a:path>
              </a:pathLst>
            </a:custGeom>
            <a:solidFill>
              <a:srgbClr val="000099"/>
            </a:solidFill>
            <a:ln w="12700" cap="flat">
              <a:noFill/>
              <a:miter lim="400000"/>
            </a:ln>
            <a:effectLst/>
          </p:spPr>
          <p:txBody>
            <a:bodyPr wrap="square" lIns="0" tIns="0" rIns="0" bIns="0" numCol="1" anchor="t">
              <a:noAutofit/>
            </a:bodyPr>
            <a:lstStyle/>
            <a:p>
              <a:pPr lvl="0">
                <a:defRPr>
                  <a:solidFill>
                    <a:srgbClr val="FFFFFF"/>
                  </a:solidFill>
                </a:defRPr>
              </a:pPr>
            </a:p>
          </p:txBody>
        </p:sp>
        <p:sp>
          <p:nvSpPr>
            <p:cNvPr id="31" name="Shape 31"/>
            <p:cNvSpPr/>
            <p:nvPr/>
          </p:nvSpPr>
          <p:spPr>
            <a:xfrm>
              <a:off x="3895725" y="0"/>
              <a:ext cx="4951413" cy="42513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0936" y="21600"/>
                  </a:lnTo>
                  <a:lnTo>
                    <a:pt x="21600" y="20875"/>
                  </a:lnTo>
                  <a:lnTo>
                    <a:pt x="2650" y="0"/>
                  </a:lnTo>
                  <a:lnTo>
                    <a:pt x="0" y="0"/>
                  </a:lnTo>
                  <a:close/>
                </a:path>
              </a:pathLst>
            </a:custGeom>
            <a:gradFill flip="none" rotWithShape="1">
              <a:gsLst>
                <a:gs pos="0">
                  <a:srgbClr val="000046"/>
                </a:gs>
                <a:gs pos="100000">
                  <a:srgbClr val="000099"/>
                </a:gs>
              </a:gsLst>
              <a:lin ang="2700000" scaled="0"/>
            </a:gradFill>
            <a:ln w="12700" cap="flat">
              <a:noFill/>
              <a:miter lim="400000"/>
            </a:ln>
            <a:effectLst/>
          </p:spPr>
          <p:txBody>
            <a:bodyPr wrap="square" lIns="0" tIns="0" rIns="0" bIns="0" numCol="1" anchor="t">
              <a:noAutofit/>
            </a:bodyPr>
            <a:lstStyle/>
            <a:p>
              <a:pPr lvl="0">
                <a:defRPr>
                  <a:solidFill>
                    <a:srgbClr val="FFFFFF"/>
                  </a:solidFill>
                </a:defRPr>
              </a:pPr>
            </a:p>
          </p:txBody>
        </p:sp>
        <p:sp>
          <p:nvSpPr>
            <p:cNvPr id="32" name="Shape 32"/>
            <p:cNvSpPr/>
            <p:nvPr/>
          </p:nvSpPr>
          <p:spPr>
            <a:xfrm>
              <a:off x="8931275" y="4022725"/>
              <a:ext cx="209550" cy="2095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0" y="0"/>
                  </a:lnTo>
                  <a:lnTo>
                    <a:pt x="21600" y="21600"/>
                  </a:lnTo>
                  <a:close/>
                </a:path>
              </a:pathLst>
            </a:custGeom>
            <a:solidFill>
              <a:srgbClr val="FF9999"/>
            </a:solidFill>
            <a:ln w="12700" cap="flat">
              <a:noFill/>
              <a:miter lim="400000"/>
            </a:ln>
            <a:effectLst/>
          </p:spPr>
          <p:txBody>
            <a:bodyPr wrap="square" lIns="0" tIns="0" rIns="0" bIns="0" numCol="1" anchor="t">
              <a:noAutofit/>
            </a:bodyPr>
            <a:lstStyle/>
            <a:p>
              <a:pPr lvl="0">
                <a:defRPr>
                  <a:solidFill>
                    <a:srgbClr val="FFFFFF"/>
                  </a:solidFill>
                </a:defRPr>
              </a:pPr>
            </a:p>
          </p:txBody>
        </p:sp>
        <p:sp>
          <p:nvSpPr>
            <p:cNvPr id="33" name="Shape 33"/>
            <p:cNvSpPr/>
            <p:nvPr/>
          </p:nvSpPr>
          <p:spPr>
            <a:xfrm>
              <a:off x="4940300" y="0"/>
              <a:ext cx="3990975" cy="40227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21600"/>
                  </a:lnTo>
                  <a:lnTo>
                    <a:pt x="566" y="0"/>
                  </a:lnTo>
                  <a:lnTo>
                    <a:pt x="0" y="0"/>
                  </a:lnTo>
                  <a:close/>
                </a:path>
              </a:pathLst>
            </a:custGeom>
            <a:gradFill flip="none" rotWithShape="1">
              <a:gsLst>
                <a:gs pos="0">
                  <a:srgbClr val="00004E"/>
                </a:gs>
                <a:gs pos="100000">
                  <a:srgbClr val="000099"/>
                </a:gs>
              </a:gsLst>
              <a:lin ang="2700000" scaled="0"/>
            </a:gradFill>
            <a:ln w="12700" cap="flat">
              <a:noFill/>
              <a:miter lim="400000"/>
            </a:ln>
            <a:effectLst/>
          </p:spPr>
          <p:txBody>
            <a:bodyPr wrap="square" lIns="0" tIns="0" rIns="0" bIns="0" numCol="1" anchor="t">
              <a:noAutofit/>
            </a:bodyPr>
            <a:lstStyle/>
            <a:p>
              <a:pPr lvl="0">
                <a:defRPr>
                  <a:solidFill>
                    <a:srgbClr val="FFFFFF"/>
                  </a:solidFill>
                </a:defRPr>
              </a:pPr>
            </a:p>
          </p:txBody>
        </p:sp>
        <p:sp>
          <p:nvSpPr>
            <p:cNvPr id="34" name="Shape 34"/>
            <p:cNvSpPr/>
            <p:nvPr/>
          </p:nvSpPr>
          <p:spPr>
            <a:xfrm>
              <a:off x="5537200" y="0"/>
              <a:ext cx="3489326" cy="3937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482" y="21600"/>
                  </a:lnTo>
                  <a:lnTo>
                    <a:pt x="21600" y="21548"/>
                  </a:lnTo>
                  <a:lnTo>
                    <a:pt x="3112" y="0"/>
                  </a:lnTo>
                  <a:lnTo>
                    <a:pt x="0" y="0"/>
                  </a:lnTo>
                  <a:close/>
                </a:path>
              </a:pathLst>
            </a:custGeom>
            <a:gradFill flip="none" rotWithShape="1">
              <a:gsLst>
                <a:gs pos="0">
                  <a:srgbClr val="000080"/>
                </a:gs>
                <a:gs pos="100000">
                  <a:srgbClr val="000064"/>
                </a:gs>
              </a:gsLst>
              <a:lin ang="16200000" scaled="0"/>
            </a:gradFill>
            <a:ln w="12700" cap="flat">
              <a:noFill/>
              <a:miter lim="400000"/>
            </a:ln>
            <a:effectLst/>
          </p:spPr>
          <p:txBody>
            <a:bodyPr wrap="square" lIns="0" tIns="0" rIns="0" bIns="0" numCol="1" anchor="t">
              <a:noAutofit/>
            </a:bodyPr>
            <a:lstStyle/>
            <a:p>
              <a:pPr lvl="0">
                <a:defRPr>
                  <a:solidFill>
                    <a:srgbClr val="FFFFFF"/>
                  </a:solidFill>
                </a:defRPr>
              </a:pPr>
            </a:p>
          </p:txBody>
        </p:sp>
        <p:sp>
          <p:nvSpPr>
            <p:cNvPr id="35" name="Shape 35"/>
            <p:cNvSpPr/>
            <p:nvPr/>
          </p:nvSpPr>
          <p:spPr>
            <a:xfrm>
              <a:off x="9007475" y="3927475"/>
              <a:ext cx="133350" cy="1524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21600" y="20250"/>
                  </a:lnTo>
                  <a:lnTo>
                    <a:pt x="3086" y="0"/>
                  </a:lnTo>
                  <a:lnTo>
                    <a:pt x="0" y="1350"/>
                  </a:lnTo>
                  <a:lnTo>
                    <a:pt x="21600" y="21600"/>
                  </a:lnTo>
                  <a:close/>
                </a:path>
              </a:pathLst>
            </a:custGeom>
            <a:gradFill flip="none" rotWithShape="1">
              <a:gsLst>
                <a:gs pos="0">
                  <a:srgbClr val="000099"/>
                </a:gs>
                <a:gs pos="100000">
                  <a:srgbClr val="1717A3"/>
                </a:gs>
              </a:gsLst>
              <a:lin ang="2700000" scaled="0"/>
            </a:gradFill>
            <a:ln w="12700" cap="flat">
              <a:noFill/>
              <a:miter lim="400000"/>
            </a:ln>
            <a:effectLst/>
          </p:spPr>
          <p:txBody>
            <a:bodyPr wrap="square" lIns="0" tIns="0" rIns="0" bIns="0" numCol="1" anchor="t">
              <a:noAutofit/>
            </a:bodyPr>
            <a:lstStyle/>
            <a:p>
              <a:pPr lvl="0">
                <a:defRPr>
                  <a:solidFill>
                    <a:srgbClr val="FFFFFF"/>
                  </a:solidFill>
                </a:defRPr>
              </a:pPr>
            </a:p>
          </p:txBody>
        </p:sp>
        <p:sp>
          <p:nvSpPr>
            <p:cNvPr id="36" name="Shape 36"/>
            <p:cNvSpPr/>
            <p:nvPr/>
          </p:nvSpPr>
          <p:spPr>
            <a:xfrm>
              <a:off x="8894762" y="1349375"/>
              <a:ext cx="246063" cy="8191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21600" y="8540"/>
                  </a:lnTo>
                  <a:lnTo>
                    <a:pt x="10730" y="0"/>
                  </a:lnTo>
                  <a:lnTo>
                    <a:pt x="0" y="8037"/>
                  </a:lnTo>
                  <a:lnTo>
                    <a:pt x="21600" y="21600"/>
                  </a:lnTo>
                  <a:close/>
                </a:path>
              </a:pathLst>
            </a:custGeom>
            <a:solidFill>
              <a:srgbClr val="000080"/>
            </a:solidFill>
            <a:ln w="12700" cap="flat">
              <a:noFill/>
              <a:miter lim="400000"/>
            </a:ln>
            <a:effectLst/>
          </p:spPr>
          <p:txBody>
            <a:bodyPr wrap="square" lIns="0" tIns="0" rIns="0" bIns="0" numCol="1" anchor="t">
              <a:noAutofit/>
            </a:bodyPr>
            <a:lstStyle/>
            <a:p>
              <a:pPr lvl="0">
                <a:defRPr>
                  <a:solidFill>
                    <a:srgbClr val="FFFFFF"/>
                  </a:solidFill>
                </a:defRPr>
              </a:pPr>
            </a:p>
          </p:txBody>
        </p:sp>
        <p:sp>
          <p:nvSpPr>
            <p:cNvPr id="37" name="Shape 37"/>
            <p:cNvSpPr/>
            <p:nvPr/>
          </p:nvSpPr>
          <p:spPr>
            <a:xfrm>
              <a:off x="8107362" y="0"/>
              <a:ext cx="909638" cy="16541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8702" y="21600"/>
                  </a:lnTo>
                  <a:lnTo>
                    <a:pt x="21600" y="17624"/>
                  </a:lnTo>
                  <a:lnTo>
                    <a:pt x="9445" y="0"/>
                  </a:lnTo>
                  <a:lnTo>
                    <a:pt x="0" y="0"/>
                  </a:lnTo>
                  <a:close/>
                </a:path>
              </a:pathLst>
            </a:custGeom>
            <a:gradFill flip="none" rotWithShape="1">
              <a:gsLst>
                <a:gs pos="0">
                  <a:srgbClr val="000080"/>
                </a:gs>
                <a:gs pos="100000">
                  <a:srgbClr val="000055"/>
                </a:gs>
              </a:gsLst>
              <a:lin ang="16200000" scaled="0"/>
            </a:gradFill>
            <a:ln w="12700" cap="flat">
              <a:noFill/>
              <a:miter lim="400000"/>
            </a:ln>
            <a:effectLst/>
          </p:spPr>
          <p:txBody>
            <a:bodyPr wrap="square" lIns="0" tIns="0" rIns="0" bIns="0" numCol="1" anchor="t">
              <a:noAutofit/>
            </a:bodyPr>
            <a:lstStyle/>
            <a:p>
              <a:pPr lvl="0">
                <a:defRPr>
                  <a:solidFill>
                    <a:srgbClr val="FFFFFF"/>
                  </a:solidFill>
                </a:defRPr>
              </a:pPr>
            </a:p>
          </p:txBody>
        </p:sp>
        <p:sp>
          <p:nvSpPr>
            <p:cNvPr id="38" name="Shape 38"/>
            <p:cNvSpPr/>
            <p:nvPr/>
          </p:nvSpPr>
          <p:spPr>
            <a:xfrm>
              <a:off x="8589962" y="0"/>
              <a:ext cx="541338" cy="12636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121" y="0"/>
                  </a:moveTo>
                  <a:lnTo>
                    <a:pt x="0" y="0"/>
                  </a:lnTo>
                  <a:lnTo>
                    <a:pt x="18179" y="21600"/>
                  </a:lnTo>
                  <a:lnTo>
                    <a:pt x="21600" y="17697"/>
                  </a:lnTo>
                  <a:lnTo>
                    <a:pt x="9121" y="0"/>
                  </a:lnTo>
                  <a:close/>
                </a:path>
              </a:pathLst>
            </a:custGeom>
            <a:gradFill flip="none" rotWithShape="1">
              <a:gsLst>
                <a:gs pos="0">
                  <a:srgbClr val="000080"/>
                </a:gs>
                <a:gs pos="100000">
                  <a:srgbClr val="000059"/>
                </a:gs>
              </a:gsLst>
              <a:lin ang="16200000" scaled="0"/>
            </a:gradFill>
            <a:ln w="12700" cap="flat">
              <a:noFill/>
              <a:miter lim="400000"/>
            </a:ln>
            <a:effectLst/>
          </p:spPr>
          <p:txBody>
            <a:bodyPr wrap="square" lIns="0" tIns="0" rIns="0" bIns="0" numCol="1" anchor="t">
              <a:noAutofit/>
            </a:bodyPr>
            <a:lstStyle/>
            <a:p>
              <a:pPr lvl="0">
                <a:defRPr>
                  <a:solidFill>
                    <a:srgbClr val="FFFFFF"/>
                  </a:solidFill>
                </a:defRPr>
              </a:pPr>
            </a:p>
          </p:txBody>
        </p:sp>
        <p:sp>
          <p:nvSpPr>
            <p:cNvPr id="39" name="Shape 39"/>
            <p:cNvSpPr/>
            <p:nvPr/>
          </p:nvSpPr>
          <p:spPr>
            <a:xfrm>
              <a:off x="9045575" y="1036637"/>
              <a:ext cx="95250" cy="49371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9969"/>
                  </a:moveTo>
                  <a:lnTo>
                    <a:pt x="21600" y="21600"/>
                  </a:lnTo>
                  <a:lnTo>
                    <a:pt x="21600" y="415"/>
                  </a:lnTo>
                  <a:lnTo>
                    <a:pt x="19440" y="0"/>
                  </a:lnTo>
                  <a:lnTo>
                    <a:pt x="0" y="9969"/>
                  </a:lnTo>
                  <a:close/>
                </a:path>
              </a:pathLst>
            </a:custGeom>
            <a:solidFill>
              <a:srgbClr val="000080"/>
            </a:solidFill>
            <a:ln w="12700" cap="flat">
              <a:noFill/>
              <a:miter lim="400000"/>
            </a:ln>
            <a:effectLst/>
          </p:spPr>
          <p:txBody>
            <a:bodyPr wrap="square" lIns="0" tIns="0" rIns="0" bIns="0" numCol="1" anchor="t">
              <a:noAutofit/>
            </a:bodyPr>
            <a:lstStyle/>
            <a:p>
              <a:pPr lvl="0">
                <a:defRPr>
                  <a:solidFill>
                    <a:srgbClr val="FFFFFF"/>
                  </a:solidFill>
                </a:defRPr>
              </a:pPr>
            </a:p>
          </p:txBody>
        </p:sp>
        <p:sp>
          <p:nvSpPr>
            <p:cNvPr id="40" name="Shape 40"/>
            <p:cNvSpPr/>
            <p:nvPr/>
          </p:nvSpPr>
          <p:spPr>
            <a:xfrm>
              <a:off x="3175" y="2541587"/>
              <a:ext cx="9131300" cy="29591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4299"/>
                  </a:moveTo>
                  <a:lnTo>
                    <a:pt x="21600" y="21600"/>
                  </a:lnTo>
                  <a:lnTo>
                    <a:pt x="21600" y="21252"/>
                  </a:lnTo>
                  <a:lnTo>
                    <a:pt x="0" y="0"/>
                  </a:lnTo>
                  <a:lnTo>
                    <a:pt x="0" y="4299"/>
                  </a:lnTo>
                  <a:close/>
                </a:path>
              </a:pathLst>
            </a:custGeom>
            <a:gradFill flip="none" rotWithShape="1">
              <a:gsLst>
                <a:gs pos="0">
                  <a:srgbClr val="000061"/>
                </a:gs>
                <a:gs pos="100000">
                  <a:srgbClr val="000099"/>
                </a:gs>
              </a:gsLst>
              <a:lin ang="2700000" scaled="0"/>
            </a:gradFill>
            <a:ln w="12700" cap="flat">
              <a:noFill/>
              <a:miter lim="400000"/>
            </a:ln>
            <a:effectLst/>
          </p:spPr>
          <p:txBody>
            <a:bodyPr wrap="square" lIns="0" tIns="0" rIns="0" bIns="0" numCol="1" anchor="t">
              <a:noAutofit/>
            </a:bodyPr>
            <a:lstStyle/>
            <a:p>
              <a:pPr lvl="0">
                <a:defRPr>
                  <a:solidFill>
                    <a:srgbClr val="FFFFFF"/>
                  </a:solidFill>
                </a:defRPr>
              </a:pPr>
            </a:p>
          </p:txBody>
        </p:sp>
        <p:sp>
          <p:nvSpPr>
            <p:cNvPr id="41" name="Shape 41"/>
            <p:cNvSpPr/>
            <p:nvPr/>
          </p:nvSpPr>
          <p:spPr>
            <a:xfrm>
              <a:off x="9134475" y="5529262"/>
              <a:ext cx="9525" cy="95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0" y="0"/>
                  </a:lnTo>
                  <a:lnTo>
                    <a:pt x="0" y="21600"/>
                  </a:lnTo>
                  <a:lnTo>
                    <a:pt x="21600" y="21600"/>
                  </a:lnTo>
                  <a:close/>
                </a:path>
              </a:pathLst>
            </a:custGeom>
            <a:solidFill>
              <a:srgbClr val="18FF00"/>
            </a:solidFill>
            <a:ln w="12700" cap="flat">
              <a:noFill/>
              <a:miter lim="400000"/>
            </a:ln>
            <a:effectLst/>
          </p:spPr>
          <p:txBody>
            <a:bodyPr wrap="square" lIns="0" tIns="0" rIns="0" bIns="0" numCol="1" anchor="t">
              <a:noAutofit/>
            </a:bodyPr>
            <a:lstStyle/>
            <a:p>
              <a:pPr lvl="0">
                <a:defRPr>
                  <a:solidFill>
                    <a:srgbClr val="FFFFFF"/>
                  </a:solidFill>
                </a:defRPr>
              </a:pPr>
            </a:p>
          </p:txBody>
        </p:sp>
        <p:sp>
          <p:nvSpPr>
            <p:cNvPr id="42" name="Shape 42"/>
            <p:cNvSpPr/>
            <p:nvPr/>
          </p:nvSpPr>
          <p:spPr>
            <a:xfrm>
              <a:off x="3175" y="3416300"/>
              <a:ext cx="9131300" cy="21224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913"/>
                  </a:moveTo>
                  <a:lnTo>
                    <a:pt x="21600" y="21600"/>
                  </a:lnTo>
                  <a:lnTo>
                    <a:pt x="21600" y="21503"/>
                  </a:lnTo>
                  <a:lnTo>
                    <a:pt x="0" y="0"/>
                  </a:lnTo>
                  <a:lnTo>
                    <a:pt x="0" y="5913"/>
                  </a:lnTo>
                  <a:close/>
                </a:path>
              </a:pathLst>
            </a:custGeom>
            <a:gradFill flip="none" rotWithShape="1">
              <a:gsLst>
                <a:gs pos="0">
                  <a:srgbClr val="00005D"/>
                </a:gs>
                <a:gs pos="100000">
                  <a:srgbClr val="000099"/>
                </a:gs>
              </a:gsLst>
              <a:lin ang="2700000" scaled="0"/>
            </a:gradFill>
            <a:ln w="12700" cap="flat">
              <a:noFill/>
              <a:miter lim="400000"/>
            </a:ln>
            <a:effectLst/>
          </p:spPr>
          <p:txBody>
            <a:bodyPr wrap="square" lIns="0" tIns="0" rIns="0" bIns="0" numCol="1" anchor="t">
              <a:noAutofit/>
            </a:bodyPr>
            <a:lstStyle/>
            <a:p>
              <a:pPr lvl="0">
                <a:defRPr>
                  <a:solidFill>
                    <a:srgbClr val="FFFFFF"/>
                  </a:solidFill>
                </a:defRPr>
              </a:pPr>
            </a:p>
          </p:txBody>
        </p:sp>
        <p:sp>
          <p:nvSpPr>
            <p:cNvPr id="43" name="Shape 43"/>
            <p:cNvSpPr/>
            <p:nvPr/>
          </p:nvSpPr>
          <p:spPr>
            <a:xfrm>
              <a:off x="3175" y="5043487"/>
              <a:ext cx="9131300" cy="6572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504"/>
                  </a:moveTo>
                  <a:lnTo>
                    <a:pt x="21600" y="21600"/>
                  </a:lnTo>
                  <a:lnTo>
                    <a:pt x="21600" y="20974"/>
                  </a:lnTo>
                  <a:lnTo>
                    <a:pt x="0" y="0"/>
                  </a:lnTo>
                  <a:lnTo>
                    <a:pt x="0" y="2504"/>
                  </a:lnTo>
                  <a:close/>
                </a:path>
              </a:pathLst>
            </a:custGeom>
            <a:gradFill flip="none" rotWithShape="1">
              <a:gsLst>
                <a:gs pos="0">
                  <a:srgbClr val="000081"/>
                </a:gs>
                <a:gs pos="100000">
                  <a:srgbClr val="000099"/>
                </a:gs>
              </a:gsLst>
              <a:lin ang="0" scaled="0"/>
            </a:gradFill>
            <a:ln w="12700" cap="flat">
              <a:noFill/>
              <a:miter lim="400000"/>
            </a:ln>
            <a:effectLst/>
          </p:spPr>
          <p:txBody>
            <a:bodyPr wrap="square" lIns="0" tIns="0" rIns="0" bIns="0" numCol="1" anchor="t">
              <a:noAutofit/>
            </a:bodyPr>
            <a:lstStyle/>
            <a:p>
              <a:pPr lvl="0">
                <a:defRPr>
                  <a:solidFill>
                    <a:srgbClr val="FFFFFF"/>
                  </a:solidFill>
                </a:defRPr>
              </a:pPr>
            </a:p>
          </p:txBody>
        </p:sp>
        <p:sp>
          <p:nvSpPr>
            <p:cNvPr id="44" name="Shape 44"/>
            <p:cNvSpPr/>
            <p:nvPr/>
          </p:nvSpPr>
          <p:spPr>
            <a:xfrm>
              <a:off x="2058987" y="0"/>
              <a:ext cx="7075488" cy="50434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21600"/>
                  </a:lnTo>
                  <a:lnTo>
                    <a:pt x="21600" y="21437"/>
                  </a:lnTo>
                  <a:lnTo>
                    <a:pt x="607" y="0"/>
                  </a:lnTo>
                  <a:lnTo>
                    <a:pt x="0" y="0"/>
                  </a:lnTo>
                  <a:close/>
                </a:path>
              </a:pathLst>
            </a:custGeom>
            <a:gradFill flip="none" rotWithShape="1">
              <a:gsLst>
                <a:gs pos="0">
                  <a:srgbClr val="00004A"/>
                </a:gs>
                <a:gs pos="100000">
                  <a:srgbClr val="000099"/>
                </a:gs>
              </a:gsLst>
              <a:lin ang="2700000" scaled="0"/>
            </a:gradFill>
            <a:ln w="12700" cap="flat">
              <a:noFill/>
              <a:miter lim="400000"/>
            </a:ln>
            <a:effectLst/>
          </p:spPr>
          <p:txBody>
            <a:bodyPr wrap="square" lIns="0" tIns="0" rIns="0" bIns="0" numCol="1" anchor="t">
              <a:noAutofit/>
            </a:bodyPr>
            <a:lstStyle/>
            <a:p>
              <a:pPr lvl="0">
                <a:defRPr>
                  <a:solidFill>
                    <a:srgbClr val="FFFFFF"/>
                  </a:solidFill>
                </a:defRPr>
              </a:pPr>
            </a:p>
          </p:txBody>
        </p:sp>
        <p:sp>
          <p:nvSpPr>
            <p:cNvPr id="45" name="Shape 45"/>
            <p:cNvSpPr/>
            <p:nvPr/>
          </p:nvSpPr>
          <p:spPr>
            <a:xfrm>
              <a:off x="5272087" y="0"/>
              <a:ext cx="3862389" cy="41497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21600"/>
                  </a:lnTo>
                  <a:lnTo>
                    <a:pt x="21600" y="21550"/>
                  </a:lnTo>
                  <a:lnTo>
                    <a:pt x="587" y="0"/>
                  </a:lnTo>
                  <a:lnTo>
                    <a:pt x="0" y="0"/>
                  </a:lnTo>
                  <a:close/>
                </a:path>
              </a:pathLst>
            </a:custGeom>
            <a:gradFill flip="none" rotWithShape="1">
              <a:gsLst>
                <a:gs pos="0">
                  <a:srgbClr val="000081"/>
                </a:gs>
                <a:gs pos="100000">
                  <a:srgbClr val="000099"/>
                </a:gs>
              </a:gsLst>
              <a:lin ang="2700000" scaled="0"/>
            </a:gradFill>
            <a:ln w="12700" cap="flat">
              <a:noFill/>
              <a:miter lim="400000"/>
            </a:ln>
            <a:effectLst/>
          </p:spPr>
          <p:txBody>
            <a:bodyPr wrap="square" lIns="0" tIns="0" rIns="0" bIns="0" numCol="1" anchor="t">
              <a:noAutofit/>
            </a:bodyPr>
            <a:lstStyle/>
            <a:p>
              <a:pPr lvl="0">
                <a:defRPr>
                  <a:solidFill>
                    <a:srgbClr val="FFFFFF"/>
                  </a:solidFill>
                </a:defRPr>
              </a:pPr>
            </a:p>
          </p:txBody>
        </p:sp>
        <p:sp>
          <p:nvSpPr>
            <p:cNvPr id="46" name="Shape 46"/>
            <p:cNvSpPr/>
            <p:nvPr/>
          </p:nvSpPr>
          <p:spPr>
            <a:xfrm>
              <a:off x="6270625" y="0"/>
              <a:ext cx="2863850" cy="39116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820" y="0"/>
                  </a:moveTo>
                  <a:lnTo>
                    <a:pt x="0" y="0"/>
                  </a:lnTo>
                  <a:lnTo>
                    <a:pt x="21600" y="21600"/>
                  </a:lnTo>
                  <a:lnTo>
                    <a:pt x="21600" y="19706"/>
                  </a:lnTo>
                  <a:lnTo>
                    <a:pt x="21528" y="19706"/>
                  </a:lnTo>
                  <a:lnTo>
                    <a:pt x="5820" y="0"/>
                  </a:lnTo>
                  <a:close/>
                </a:path>
              </a:pathLst>
            </a:custGeom>
            <a:gradFill flip="none" rotWithShape="1">
              <a:gsLst>
                <a:gs pos="0">
                  <a:srgbClr val="000080"/>
                </a:gs>
                <a:gs pos="100000">
                  <a:srgbClr val="000064"/>
                </a:gs>
              </a:gsLst>
              <a:lin ang="16200000" scaled="0"/>
            </a:gradFill>
            <a:ln w="12700" cap="flat">
              <a:noFill/>
              <a:miter lim="400000"/>
            </a:ln>
            <a:effectLst/>
          </p:spPr>
          <p:txBody>
            <a:bodyPr wrap="square" lIns="0" tIns="0" rIns="0" bIns="0" numCol="1" anchor="t">
              <a:noAutofit/>
            </a:bodyPr>
            <a:lstStyle/>
            <a:p>
              <a:pPr lvl="0">
                <a:defRPr>
                  <a:solidFill>
                    <a:srgbClr val="FFFFFF"/>
                  </a:solidFill>
                </a:defRPr>
              </a:pPr>
            </a:p>
          </p:txBody>
        </p:sp>
        <p:sp>
          <p:nvSpPr>
            <p:cNvPr id="47" name="Shape 47"/>
            <p:cNvSpPr/>
            <p:nvPr/>
          </p:nvSpPr>
          <p:spPr>
            <a:xfrm>
              <a:off x="7173912" y="0"/>
              <a:ext cx="1960564" cy="32924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21600"/>
                  </a:lnTo>
                  <a:lnTo>
                    <a:pt x="21600" y="21225"/>
                  </a:lnTo>
                  <a:lnTo>
                    <a:pt x="736" y="0"/>
                  </a:lnTo>
                  <a:lnTo>
                    <a:pt x="0" y="0"/>
                  </a:lnTo>
                  <a:close/>
                </a:path>
              </a:pathLst>
            </a:custGeom>
            <a:gradFill flip="none" rotWithShape="1">
              <a:gsLst>
                <a:gs pos="0">
                  <a:srgbClr val="000058"/>
                </a:gs>
                <a:gs pos="100000">
                  <a:srgbClr val="000099"/>
                </a:gs>
              </a:gsLst>
              <a:lin ang="2700000" scaled="0"/>
            </a:gradFill>
            <a:ln w="12700" cap="flat">
              <a:noFill/>
              <a:miter lim="400000"/>
            </a:ln>
            <a:effectLst/>
          </p:spPr>
          <p:txBody>
            <a:bodyPr wrap="square" lIns="0" tIns="0" rIns="0" bIns="0" numCol="1" anchor="t">
              <a:noAutofit/>
            </a:bodyPr>
            <a:lstStyle/>
            <a:p>
              <a:pPr lvl="0">
                <a:defRPr>
                  <a:solidFill>
                    <a:srgbClr val="FFFFFF"/>
                  </a:solidFill>
                </a:defRPr>
              </a:pPr>
            </a:p>
          </p:txBody>
        </p:sp>
        <p:sp>
          <p:nvSpPr>
            <p:cNvPr id="48" name="Shape 48"/>
            <p:cNvSpPr/>
            <p:nvPr/>
          </p:nvSpPr>
          <p:spPr>
            <a:xfrm>
              <a:off x="7451725" y="0"/>
              <a:ext cx="1682750" cy="30734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21600"/>
                  </a:lnTo>
                  <a:lnTo>
                    <a:pt x="21600" y="21533"/>
                  </a:lnTo>
                  <a:lnTo>
                    <a:pt x="1102" y="0"/>
                  </a:lnTo>
                  <a:lnTo>
                    <a:pt x="0" y="0"/>
                  </a:lnTo>
                  <a:close/>
                </a:path>
              </a:pathLst>
            </a:custGeom>
            <a:gradFill flip="none" rotWithShape="1">
              <a:gsLst>
                <a:gs pos="0">
                  <a:srgbClr val="00006F"/>
                </a:gs>
                <a:gs pos="100000">
                  <a:srgbClr val="000099"/>
                </a:gs>
              </a:gsLst>
              <a:lin ang="2700000" scaled="0"/>
            </a:gradFill>
            <a:ln w="12700" cap="flat">
              <a:noFill/>
              <a:miter lim="400000"/>
            </a:ln>
            <a:effectLst/>
          </p:spPr>
          <p:txBody>
            <a:bodyPr wrap="square" lIns="0" tIns="0" rIns="0" bIns="0" numCol="1" anchor="t">
              <a:noAutofit/>
            </a:bodyPr>
            <a:lstStyle/>
            <a:p>
              <a:pPr lvl="0">
                <a:defRPr>
                  <a:solidFill>
                    <a:srgbClr val="FFFFFF"/>
                  </a:solidFill>
                </a:defRPr>
              </a:pPr>
            </a:p>
          </p:txBody>
        </p:sp>
        <p:sp>
          <p:nvSpPr>
            <p:cNvPr id="49" name="Shape 49"/>
            <p:cNvSpPr/>
            <p:nvPr/>
          </p:nvSpPr>
          <p:spPr>
            <a:xfrm>
              <a:off x="7907337" y="0"/>
              <a:ext cx="1227138" cy="23606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0816"/>
                  </a:moveTo>
                  <a:lnTo>
                    <a:pt x="1177" y="0"/>
                  </a:lnTo>
                  <a:lnTo>
                    <a:pt x="0" y="0"/>
                  </a:lnTo>
                  <a:lnTo>
                    <a:pt x="21600" y="21600"/>
                  </a:lnTo>
                  <a:lnTo>
                    <a:pt x="21600" y="20816"/>
                  </a:lnTo>
                  <a:close/>
                </a:path>
              </a:pathLst>
            </a:custGeom>
            <a:gradFill flip="none" rotWithShape="1">
              <a:gsLst>
                <a:gs pos="0">
                  <a:srgbClr val="000078"/>
                </a:gs>
                <a:gs pos="100000">
                  <a:srgbClr val="000099"/>
                </a:gs>
              </a:gsLst>
              <a:lin ang="2700000" scaled="0"/>
            </a:gradFill>
            <a:ln w="12700" cap="flat">
              <a:noFill/>
              <a:miter lim="400000"/>
            </a:ln>
            <a:effectLst/>
          </p:spPr>
          <p:txBody>
            <a:bodyPr wrap="square" lIns="0" tIns="0" rIns="0" bIns="0" numCol="1" anchor="t">
              <a:noAutofit/>
            </a:bodyPr>
            <a:lstStyle/>
            <a:p>
              <a:pPr lvl="0">
                <a:defRPr>
                  <a:solidFill>
                    <a:srgbClr val="FFFFFF"/>
                  </a:solidFill>
                </a:defRPr>
              </a:pPr>
            </a:p>
          </p:txBody>
        </p:sp>
        <p:grpSp>
          <p:nvGrpSpPr>
            <p:cNvPr id="52" name="Group 52"/>
            <p:cNvGrpSpPr/>
            <p:nvPr/>
          </p:nvGrpSpPr>
          <p:grpSpPr>
            <a:xfrm>
              <a:off x="-1" y="2590800"/>
              <a:ext cx="9140827" cy="2949575"/>
              <a:chOff x="0" y="0"/>
              <a:chExt cx="9140825" cy="2949575"/>
            </a:xfrm>
          </p:grpSpPr>
          <p:sp>
            <p:nvSpPr>
              <p:cNvPr id="50" name="Shape 50"/>
              <p:cNvSpPr/>
              <p:nvPr/>
            </p:nvSpPr>
            <p:spPr>
              <a:xfrm>
                <a:off x="-1" y="0"/>
                <a:ext cx="5826127" cy="20843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6021"/>
                    </a:lnTo>
                    <a:lnTo>
                      <a:pt x="21458" y="21600"/>
                    </a:lnTo>
                    <a:lnTo>
                      <a:pt x="21529" y="20317"/>
                    </a:lnTo>
                    <a:lnTo>
                      <a:pt x="21600" y="19132"/>
                    </a:lnTo>
                    <a:lnTo>
                      <a:pt x="0" y="0"/>
                    </a:lnTo>
                    <a:close/>
                  </a:path>
                </a:pathLst>
              </a:custGeom>
              <a:gradFill flip="none" rotWithShape="1">
                <a:gsLst>
                  <a:gs pos="0">
                    <a:srgbClr val="00006F"/>
                  </a:gs>
                  <a:gs pos="100000">
                    <a:srgbClr val="000099"/>
                  </a:gs>
                </a:gsLst>
                <a:lin ang="0" scaled="0"/>
              </a:gradFill>
              <a:ln w="12700" cap="flat">
                <a:noFill/>
                <a:miter lim="400000"/>
              </a:ln>
              <a:effectLst/>
            </p:spPr>
            <p:txBody>
              <a:bodyPr wrap="square" lIns="0" tIns="0" rIns="0" bIns="0" numCol="1" anchor="t">
                <a:noAutofit/>
              </a:bodyPr>
              <a:lstStyle/>
              <a:p>
                <a:pPr lvl="0">
                  <a:defRPr>
                    <a:solidFill>
                      <a:srgbClr val="FFFFFF"/>
                    </a:solidFill>
                  </a:defRPr>
                </a:pPr>
              </a:p>
            </p:txBody>
          </p:sp>
          <p:sp>
            <p:nvSpPr>
              <p:cNvPr id="51" name="Shape 51"/>
              <p:cNvSpPr/>
              <p:nvPr/>
            </p:nvSpPr>
            <p:spPr>
              <a:xfrm>
                <a:off x="5788025" y="1846262"/>
                <a:ext cx="3352801" cy="11033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0668"/>
                    </a:moveTo>
                    <a:lnTo>
                      <a:pt x="246" y="0"/>
                    </a:lnTo>
                    <a:lnTo>
                      <a:pt x="123" y="2238"/>
                    </a:lnTo>
                    <a:lnTo>
                      <a:pt x="0" y="4662"/>
                    </a:lnTo>
                    <a:lnTo>
                      <a:pt x="21600" y="21600"/>
                    </a:lnTo>
                    <a:lnTo>
                      <a:pt x="21600" y="20668"/>
                    </a:lnTo>
                    <a:close/>
                  </a:path>
                </a:pathLst>
              </a:custGeom>
              <a:gradFill flip="none" rotWithShape="1">
                <a:gsLst>
                  <a:gs pos="0">
                    <a:srgbClr val="000099"/>
                  </a:gs>
                  <a:gs pos="100000">
                    <a:srgbClr val="1717A3"/>
                  </a:gs>
                </a:gsLst>
                <a:lin ang="0" scaled="0"/>
              </a:gradFill>
              <a:ln w="12700" cap="flat">
                <a:noFill/>
                <a:miter lim="400000"/>
              </a:ln>
              <a:effectLst/>
            </p:spPr>
            <p:txBody>
              <a:bodyPr wrap="square" lIns="0" tIns="0" rIns="0" bIns="0" numCol="1" anchor="t">
                <a:noAutofit/>
              </a:bodyPr>
              <a:lstStyle/>
              <a:p>
                <a:pPr lvl="0">
                  <a:defRPr>
                    <a:solidFill>
                      <a:srgbClr val="FFFFFF"/>
                    </a:solidFill>
                  </a:defRPr>
                </a:pPr>
              </a:p>
            </p:txBody>
          </p:sp>
        </p:grpSp>
      </p:grpSp>
      <p:sp>
        <p:nvSpPr>
          <p:cNvPr id="54" name="Shape 54"/>
          <p:cNvSpPr/>
          <p:nvPr>
            <p:ph type="title"/>
          </p:nvPr>
        </p:nvSpPr>
        <p:spPr>
          <a:xfrm>
            <a:off x="457200" y="1143000"/>
            <a:ext cx="8229600" cy="2743200"/>
          </a:xfrm>
          <a:prstGeom prst="rect">
            <a:avLst/>
          </a:prstGeom>
          <a:extLst>
            <a:ext uri="{C572A759-6A51-4108-AA02-DFA0A04FC94B}">
              <ma14:wrappingTextBoxFlag xmlns:ma14="http://schemas.microsoft.com/office/mac/drawingml/2011/main" val="1"/>
            </a:ext>
          </a:extLst>
        </p:spPr>
        <p:txBody>
          <a:bodyPr/>
          <a:lstStyle>
            <a:lvl1pPr>
              <a:defRPr sz="4800">
                <a:solidFill>
                  <a:srgbClr val="FFFFFF"/>
                </a:solidFill>
              </a:defRPr>
            </a:lvl1pPr>
          </a:lstStyle>
          <a:p>
            <a:pPr lvl="0">
              <a:defRPr sz="1800">
                <a:solidFill>
                  <a:srgbClr val="000000"/>
                </a:solidFill>
                <a:effectLst/>
              </a:defRPr>
            </a:pPr>
            <a:r>
              <a:rPr sz="4800">
                <a:solidFill>
                  <a:srgbClr val="FFFFFF"/>
                </a:solidFill>
                <a:effectLst>
                  <a:outerShdw sx="100000" sy="100000" kx="0" ky="0" algn="b" rotWithShape="0" blurRad="12700" dist="25400" dir="2700000">
                    <a:srgbClr val="000000"/>
                  </a:outerShdw>
                </a:effectLst>
              </a:rPr>
              <a:t>Click to edit Master title style</a:t>
            </a:r>
          </a:p>
        </p:txBody>
      </p:sp>
      <p:sp>
        <p:nvSpPr>
          <p:cNvPr id="55" name="Shape 55"/>
          <p:cNvSpPr/>
          <p:nvPr>
            <p:ph type="body" idx="1"/>
          </p:nvPr>
        </p:nvSpPr>
        <p:spPr>
          <a:xfrm>
            <a:off x="1371600" y="3886200"/>
            <a:ext cx="6400800" cy="2971800"/>
          </a:xfrm>
          <a:prstGeom prst="rect">
            <a:avLst/>
          </a:prstGeom>
          <a:extLst>
            <a:ext uri="{C572A759-6A51-4108-AA02-DFA0A04FC94B}">
              <ma14:wrappingTextBoxFlag xmlns:ma14="http://schemas.microsoft.com/office/mac/drawingml/2011/main" val="1"/>
            </a:ext>
          </a:extLst>
        </p:spPr>
        <p:txBody>
          <a:bodyPr/>
          <a:lstStyle>
            <a:lvl1pPr marL="0" indent="0" algn="ctr">
              <a:spcBef>
                <a:spcPts val="800"/>
              </a:spcBef>
              <a:buClrTx/>
              <a:buSzTx/>
              <a:buFontTx/>
              <a:buNone/>
              <a:defRPr sz="3600"/>
            </a:lvl1pPr>
          </a:lstStyle>
          <a:p>
            <a:pPr lvl="0">
              <a:defRPr sz="1800">
                <a:solidFill>
                  <a:srgbClr val="000000"/>
                </a:solidFill>
                <a:effectLst/>
              </a:defRPr>
            </a:pPr>
            <a:r>
              <a:rPr sz="3600">
                <a:solidFill>
                  <a:srgbClr val="FFFFFF"/>
                </a:solidFill>
                <a:effectLst>
                  <a:outerShdw sx="100000" sy="100000" kx="0" ky="0" algn="b" rotWithShape="0" blurRad="12700" dist="25400" dir="2700000">
                    <a:srgbClr val="000000"/>
                  </a:outerShdw>
                </a:effectLst>
              </a:rPr>
              <a:t>Click to edit Master subtitle style</a:t>
            </a:r>
          </a:p>
        </p:txBody>
      </p:sp>
      <p:sp>
        <p:nvSpPr>
          <p:cNvPr id="56" name="Shape 56"/>
          <p:cNvSpPr/>
          <p:nvPr>
            <p:ph type="sldNum" sz="quarter" idx="2"/>
          </p:nvPr>
        </p:nvSpPr>
        <p:spPr>
          <a:xfrm>
            <a:off x="6553200" y="6436583"/>
            <a:ext cx="2133600" cy="264255"/>
          </a:xfrm>
          <a:prstGeom prst="rect">
            <a:avLst/>
          </a:prstGeom>
        </p:spPr>
        <p:txBody>
          <a:bodyPr/>
          <a:lstStyle>
            <a:lvl1pPr>
              <a:defRPr sz="1200"/>
            </a:lvl1pPr>
          </a:lstStyle>
          <a:p>
            <a:pPr lvl="0"/>
            <a:fld id="{86CB4B4D-7CA3-9044-876B-883B54F8677D}" type="slidenum"/>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Default">
    <p:bg>
      <p:bgPr>
        <a:gradFill flip="none" rotWithShape="1">
          <a:gsLst>
            <a:gs pos="0">
              <a:srgbClr val="000058"/>
            </a:gs>
            <a:gs pos="100000">
              <a:srgbClr val="000099"/>
            </a:gs>
          </a:gsLst>
          <a:lin ang="2700000" scaled="0"/>
        </a:gradFill>
      </p:bgPr>
    </p:bg>
    <p:spTree>
      <p:nvGrpSpPr>
        <p:cNvPr id="1" name=""/>
        <p:cNvGrpSpPr/>
        <p:nvPr/>
      </p:nvGrpSpPr>
      <p:grpSpPr>
        <a:xfrm>
          <a:off x="0" y="0"/>
          <a:ext cx="0" cy="0"/>
          <a:chOff x="0" y="0"/>
          <a:chExt cx="0" cy="0"/>
        </a:xfrm>
      </p:grpSpPr>
      <p:grpSp>
        <p:nvGrpSpPr>
          <p:cNvPr id="97" name="Group 97"/>
          <p:cNvGrpSpPr/>
          <p:nvPr/>
        </p:nvGrpSpPr>
        <p:grpSpPr>
          <a:xfrm>
            <a:off x="-1" y="-1"/>
            <a:ext cx="9144001" cy="6856414"/>
            <a:chOff x="0" y="0"/>
            <a:chExt cx="9144000" cy="6856412"/>
          </a:xfrm>
        </p:grpSpPr>
        <p:sp>
          <p:nvSpPr>
            <p:cNvPr id="58" name="Shape 58"/>
            <p:cNvSpPr/>
            <p:nvPr/>
          </p:nvSpPr>
          <p:spPr>
            <a:xfrm>
              <a:off x="0" y="19050"/>
              <a:ext cx="9140826" cy="51958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2015" y="11985"/>
                  </a:moveTo>
                  <a:lnTo>
                    <a:pt x="0" y="0"/>
                  </a:lnTo>
                  <a:lnTo>
                    <a:pt x="0" y="3445"/>
                  </a:lnTo>
                  <a:lnTo>
                    <a:pt x="11428" y="13054"/>
                  </a:lnTo>
                  <a:lnTo>
                    <a:pt x="21600" y="21600"/>
                  </a:lnTo>
                  <a:lnTo>
                    <a:pt x="21600" y="21560"/>
                  </a:lnTo>
                  <a:lnTo>
                    <a:pt x="12015" y="11985"/>
                  </a:lnTo>
                  <a:close/>
                </a:path>
              </a:pathLst>
            </a:custGeom>
            <a:gradFill flip="none" rotWithShape="1">
              <a:gsLst>
                <a:gs pos="0">
                  <a:srgbClr val="000051"/>
                </a:gs>
                <a:gs pos="100000">
                  <a:srgbClr val="000080"/>
                </a:gs>
              </a:gsLst>
              <a:lin ang="0" scaled="0"/>
            </a:gradFill>
            <a:ln w="12700" cap="flat">
              <a:noFill/>
              <a:miter lim="400000"/>
            </a:ln>
            <a:effectLst/>
          </p:spPr>
          <p:txBody>
            <a:bodyPr wrap="square" lIns="0" tIns="0" rIns="0" bIns="0" numCol="1" anchor="t">
              <a:noAutofit/>
            </a:bodyPr>
            <a:lstStyle/>
            <a:p>
              <a:pPr lvl="0">
                <a:defRPr>
                  <a:solidFill>
                    <a:srgbClr val="FFFFFF"/>
                  </a:solidFill>
                </a:defRPr>
              </a:pPr>
            </a:p>
          </p:txBody>
        </p:sp>
        <p:sp>
          <p:nvSpPr>
            <p:cNvPr id="59" name="Shape 59"/>
            <p:cNvSpPr/>
            <p:nvPr/>
          </p:nvSpPr>
          <p:spPr>
            <a:xfrm>
              <a:off x="236537" y="0"/>
              <a:ext cx="8904289" cy="51482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2220" y="11416"/>
                  </a:moveTo>
                  <a:lnTo>
                    <a:pt x="1665" y="0"/>
                  </a:lnTo>
                  <a:lnTo>
                    <a:pt x="0" y="0"/>
                  </a:lnTo>
                  <a:lnTo>
                    <a:pt x="11922" y="11896"/>
                  </a:lnTo>
                  <a:lnTo>
                    <a:pt x="21600" y="21600"/>
                  </a:lnTo>
                  <a:lnTo>
                    <a:pt x="21600" y="21560"/>
                  </a:lnTo>
                  <a:lnTo>
                    <a:pt x="12220" y="11416"/>
                  </a:lnTo>
                  <a:close/>
                </a:path>
              </a:pathLst>
            </a:custGeom>
            <a:gradFill flip="none" rotWithShape="1">
              <a:gsLst>
                <a:gs pos="0">
                  <a:srgbClr val="00005D"/>
                </a:gs>
                <a:gs pos="100000">
                  <a:srgbClr val="000099"/>
                </a:gs>
              </a:gsLst>
              <a:lin ang="2700000" scaled="0"/>
            </a:gradFill>
            <a:ln w="12700" cap="flat">
              <a:noFill/>
              <a:miter lim="400000"/>
            </a:ln>
            <a:effectLst/>
          </p:spPr>
          <p:txBody>
            <a:bodyPr wrap="square" lIns="0" tIns="0" rIns="0" bIns="0" numCol="1" anchor="t">
              <a:noAutofit/>
            </a:bodyPr>
            <a:lstStyle/>
            <a:p>
              <a:pPr lvl="0">
                <a:defRPr>
                  <a:solidFill>
                    <a:srgbClr val="FFFFFF"/>
                  </a:solidFill>
                </a:defRPr>
              </a:pPr>
            </a:p>
          </p:txBody>
        </p:sp>
        <p:sp>
          <p:nvSpPr>
            <p:cNvPr id="60" name="Shape 60"/>
            <p:cNvSpPr/>
            <p:nvPr/>
          </p:nvSpPr>
          <p:spPr>
            <a:xfrm>
              <a:off x="0" y="5449887"/>
              <a:ext cx="6410325" cy="30321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7550"/>
                  </a:moveTo>
                  <a:lnTo>
                    <a:pt x="21600" y="21600"/>
                  </a:lnTo>
                  <a:lnTo>
                    <a:pt x="21600" y="16200"/>
                  </a:lnTo>
                  <a:lnTo>
                    <a:pt x="0" y="0"/>
                  </a:lnTo>
                  <a:lnTo>
                    <a:pt x="0" y="17550"/>
                  </a:lnTo>
                  <a:close/>
                </a:path>
              </a:pathLst>
            </a:custGeom>
            <a:gradFill flip="none" rotWithShape="1">
              <a:gsLst>
                <a:gs pos="0">
                  <a:srgbClr val="000060"/>
                </a:gs>
                <a:gs pos="100000">
                  <a:srgbClr val="000080"/>
                </a:gs>
              </a:gsLst>
              <a:lin ang="0" scaled="0"/>
            </a:gradFill>
            <a:ln w="12700" cap="flat">
              <a:noFill/>
              <a:miter lim="400000"/>
            </a:ln>
            <a:effectLst/>
          </p:spPr>
          <p:txBody>
            <a:bodyPr wrap="square" lIns="0" tIns="0" rIns="0" bIns="0" numCol="1" anchor="t">
              <a:noAutofit/>
            </a:bodyPr>
            <a:lstStyle/>
            <a:p>
              <a:pPr lvl="0">
                <a:defRPr>
                  <a:solidFill>
                    <a:srgbClr val="FFFFFF"/>
                  </a:solidFill>
                </a:defRPr>
              </a:pPr>
            </a:p>
          </p:txBody>
        </p:sp>
        <p:sp>
          <p:nvSpPr>
            <p:cNvPr id="61" name="Shape 61"/>
            <p:cNvSpPr/>
            <p:nvPr/>
          </p:nvSpPr>
          <p:spPr>
            <a:xfrm>
              <a:off x="6410325" y="5678487"/>
              <a:ext cx="2730500" cy="10318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21600" y="19636"/>
                  </a:lnTo>
                  <a:lnTo>
                    <a:pt x="0" y="0"/>
                  </a:lnTo>
                  <a:lnTo>
                    <a:pt x="0" y="15709"/>
                  </a:lnTo>
                  <a:lnTo>
                    <a:pt x="21600" y="21600"/>
                  </a:lnTo>
                  <a:close/>
                </a:path>
              </a:pathLst>
            </a:custGeom>
            <a:gradFill flip="none" rotWithShape="1">
              <a:gsLst>
                <a:gs pos="0">
                  <a:srgbClr val="000080"/>
                </a:gs>
                <a:gs pos="100000">
                  <a:srgbClr val="000099"/>
                </a:gs>
              </a:gsLst>
              <a:lin ang="0" scaled="0"/>
            </a:gradFill>
            <a:ln w="12700" cap="flat">
              <a:noFill/>
              <a:miter lim="400000"/>
            </a:ln>
            <a:effectLst/>
          </p:spPr>
          <p:txBody>
            <a:bodyPr wrap="square" lIns="0" tIns="0" rIns="0" bIns="0" numCol="1" anchor="t">
              <a:noAutofit/>
            </a:bodyPr>
            <a:lstStyle/>
            <a:p>
              <a:pPr lvl="0">
                <a:defRPr>
                  <a:solidFill>
                    <a:srgbClr val="FFFFFF"/>
                  </a:solidFill>
                </a:defRPr>
              </a:pPr>
            </a:p>
          </p:txBody>
        </p:sp>
        <p:sp>
          <p:nvSpPr>
            <p:cNvPr id="62" name="Shape 62"/>
            <p:cNvSpPr/>
            <p:nvPr/>
          </p:nvSpPr>
          <p:spPr>
            <a:xfrm>
              <a:off x="0" y="5915025"/>
              <a:ext cx="7594601" cy="5222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5055"/>
                  </a:lnTo>
                  <a:lnTo>
                    <a:pt x="21600" y="0"/>
                  </a:lnTo>
                  <a:lnTo>
                    <a:pt x="0" y="7025"/>
                  </a:lnTo>
                  <a:lnTo>
                    <a:pt x="0" y="21600"/>
                  </a:lnTo>
                  <a:close/>
                </a:path>
              </a:pathLst>
            </a:custGeom>
            <a:gradFill flip="none" rotWithShape="1">
              <a:gsLst>
                <a:gs pos="0">
                  <a:srgbClr val="00007D"/>
                </a:gs>
                <a:gs pos="100000">
                  <a:srgbClr val="000099"/>
                </a:gs>
              </a:gsLst>
              <a:lin ang="0" scaled="0"/>
            </a:gradFill>
            <a:ln w="12700" cap="flat">
              <a:noFill/>
              <a:miter lim="400000"/>
            </a:ln>
            <a:effectLst/>
          </p:spPr>
          <p:txBody>
            <a:bodyPr wrap="square" lIns="0" tIns="0" rIns="0" bIns="0" numCol="1" anchor="t">
              <a:noAutofit/>
            </a:bodyPr>
            <a:lstStyle/>
            <a:p>
              <a:pPr lvl="0">
                <a:defRPr>
                  <a:solidFill>
                    <a:srgbClr val="FFFFFF"/>
                  </a:solidFill>
                </a:defRPr>
              </a:pPr>
            </a:p>
          </p:txBody>
        </p:sp>
        <p:sp>
          <p:nvSpPr>
            <p:cNvPr id="63" name="Shape 63"/>
            <p:cNvSpPr/>
            <p:nvPr/>
          </p:nvSpPr>
          <p:spPr>
            <a:xfrm>
              <a:off x="7594600" y="5876925"/>
              <a:ext cx="1546226" cy="1603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265"/>
                  </a:moveTo>
                  <a:lnTo>
                    <a:pt x="21600" y="0"/>
                  </a:lnTo>
                  <a:lnTo>
                    <a:pt x="0" y="5133"/>
                  </a:lnTo>
                  <a:lnTo>
                    <a:pt x="0" y="21600"/>
                  </a:lnTo>
                  <a:lnTo>
                    <a:pt x="21600" y="10265"/>
                  </a:lnTo>
                  <a:close/>
                </a:path>
              </a:pathLst>
            </a:custGeom>
            <a:solidFill>
              <a:srgbClr val="000099"/>
            </a:solidFill>
            <a:ln w="12700" cap="flat">
              <a:noFill/>
              <a:miter lim="400000"/>
            </a:ln>
            <a:effectLst/>
          </p:spPr>
          <p:txBody>
            <a:bodyPr wrap="square" lIns="0" tIns="0" rIns="0" bIns="0" numCol="1" anchor="t">
              <a:noAutofit/>
            </a:bodyPr>
            <a:lstStyle/>
            <a:p>
              <a:pPr lvl="0">
                <a:defRPr>
                  <a:solidFill>
                    <a:srgbClr val="FFFFFF"/>
                  </a:solidFill>
                </a:defRPr>
              </a:pPr>
            </a:p>
          </p:txBody>
        </p:sp>
        <p:sp>
          <p:nvSpPr>
            <p:cNvPr id="64" name="Shape 64"/>
            <p:cNvSpPr/>
            <p:nvPr/>
          </p:nvSpPr>
          <p:spPr>
            <a:xfrm>
              <a:off x="5745162" y="6056312"/>
              <a:ext cx="3395664" cy="3143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0" y="17018"/>
                  </a:lnTo>
                  <a:lnTo>
                    <a:pt x="0" y="21600"/>
                  </a:lnTo>
                  <a:lnTo>
                    <a:pt x="21600" y="0"/>
                  </a:lnTo>
                  <a:close/>
                </a:path>
              </a:pathLst>
            </a:custGeom>
            <a:solidFill>
              <a:srgbClr val="000099"/>
            </a:solidFill>
            <a:ln w="12700" cap="flat">
              <a:noFill/>
              <a:miter lim="400000"/>
            </a:ln>
            <a:effectLst/>
          </p:spPr>
          <p:txBody>
            <a:bodyPr wrap="square" lIns="0" tIns="0" rIns="0" bIns="0" numCol="1" anchor="t">
              <a:noAutofit/>
            </a:bodyPr>
            <a:lstStyle/>
            <a:p>
              <a:pPr lvl="0">
                <a:defRPr>
                  <a:solidFill>
                    <a:srgbClr val="FFFFFF"/>
                  </a:solidFill>
                </a:defRPr>
              </a:pPr>
            </a:p>
          </p:txBody>
        </p:sp>
        <p:sp>
          <p:nvSpPr>
            <p:cNvPr id="65" name="Shape 65"/>
            <p:cNvSpPr/>
            <p:nvPr/>
          </p:nvSpPr>
          <p:spPr>
            <a:xfrm>
              <a:off x="0" y="6303962"/>
              <a:ext cx="5745163" cy="5524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854" y="21600"/>
                  </a:lnTo>
                  <a:lnTo>
                    <a:pt x="21600" y="2607"/>
                  </a:lnTo>
                  <a:lnTo>
                    <a:pt x="21600" y="0"/>
                  </a:lnTo>
                  <a:lnTo>
                    <a:pt x="0" y="16386"/>
                  </a:lnTo>
                  <a:lnTo>
                    <a:pt x="0" y="21600"/>
                  </a:lnTo>
                  <a:close/>
                </a:path>
              </a:pathLst>
            </a:custGeom>
            <a:gradFill flip="none" rotWithShape="1">
              <a:gsLst>
                <a:gs pos="0">
                  <a:srgbClr val="00006F"/>
                </a:gs>
                <a:gs pos="100000">
                  <a:srgbClr val="000099"/>
                </a:gs>
              </a:gsLst>
              <a:lin ang="0" scaled="0"/>
            </a:gradFill>
            <a:ln w="12700" cap="flat">
              <a:noFill/>
              <a:miter lim="400000"/>
            </a:ln>
            <a:effectLst/>
          </p:spPr>
          <p:txBody>
            <a:bodyPr wrap="square" lIns="0" tIns="0" rIns="0" bIns="0" numCol="1" anchor="t">
              <a:noAutofit/>
            </a:bodyPr>
            <a:lstStyle/>
            <a:p>
              <a:pPr lvl="0">
                <a:defRPr>
                  <a:solidFill>
                    <a:srgbClr val="FFFFFF"/>
                  </a:solidFill>
                </a:defRPr>
              </a:pPr>
            </a:p>
          </p:txBody>
        </p:sp>
        <p:sp>
          <p:nvSpPr>
            <p:cNvPr id="66" name="Shape 66"/>
            <p:cNvSpPr/>
            <p:nvPr/>
          </p:nvSpPr>
          <p:spPr>
            <a:xfrm>
              <a:off x="3328987" y="6418262"/>
              <a:ext cx="3990976" cy="4381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725" y="21600"/>
                  </a:moveTo>
                  <a:lnTo>
                    <a:pt x="21600" y="15965"/>
                  </a:lnTo>
                  <a:lnTo>
                    <a:pt x="19395" y="0"/>
                  </a:lnTo>
                  <a:lnTo>
                    <a:pt x="0" y="21600"/>
                  </a:lnTo>
                  <a:lnTo>
                    <a:pt x="18725" y="21600"/>
                  </a:lnTo>
                  <a:close/>
                </a:path>
              </a:pathLst>
            </a:custGeom>
            <a:solidFill>
              <a:srgbClr val="000099"/>
            </a:solidFill>
            <a:ln w="12700" cap="flat">
              <a:noFill/>
              <a:miter lim="400000"/>
            </a:ln>
            <a:effectLst/>
          </p:spPr>
          <p:txBody>
            <a:bodyPr wrap="square" lIns="0" tIns="0" rIns="0" bIns="0" numCol="1" anchor="t">
              <a:noAutofit/>
            </a:bodyPr>
            <a:lstStyle/>
            <a:p>
              <a:pPr lvl="0">
                <a:defRPr>
                  <a:solidFill>
                    <a:srgbClr val="FFFFFF"/>
                  </a:solidFill>
                </a:defRPr>
              </a:pPr>
            </a:p>
          </p:txBody>
        </p:sp>
        <p:sp>
          <p:nvSpPr>
            <p:cNvPr id="67" name="Shape 67"/>
            <p:cNvSpPr/>
            <p:nvPr/>
          </p:nvSpPr>
          <p:spPr>
            <a:xfrm>
              <a:off x="6911975" y="6142037"/>
              <a:ext cx="2228851" cy="6000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7200"/>
                  </a:moveTo>
                  <a:lnTo>
                    <a:pt x="21600" y="0"/>
                  </a:lnTo>
                  <a:lnTo>
                    <a:pt x="0" y="9943"/>
                  </a:lnTo>
                  <a:lnTo>
                    <a:pt x="3951" y="21600"/>
                  </a:lnTo>
                  <a:lnTo>
                    <a:pt x="21600" y="7200"/>
                  </a:lnTo>
                  <a:close/>
                </a:path>
              </a:pathLst>
            </a:custGeom>
            <a:gradFill flip="none" rotWithShape="1">
              <a:gsLst>
                <a:gs pos="0">
                  <a:srgbClr val="000099"/>
                </a:gs>
                <a:gs pos="100000">
                  <a:srgbClr val="08089D"/>
                </a:gs>
              </a:gsLst>
              <a:lin ang="0" scaled="0"/>
            </a:gradFill>
            <a:ln w="12700" cap="flat">
              <a:noFill/>
              <a:miter lim="400000"/>
            </a:ln>
            <a:effectLst/>
          </p:spPr>
          <p:txBody>
            <a:bodyPr wrap="square" lIns="0" tIns="0" rIns="0" bIns="0" numCol="1" anchor="t">
              <a:noAutofit/>
            </a:bodyPr>
            <a:lstStyle/>
            <a:p>
              <a:pPr lvl="0">
                <a:defRPr>
                  <a:solidFill>
                    <a:srgbClr val="FFFFFF"/>
                  </a:solidFill>
                </a:defRPr>
              </a:pPr>
            </a:p>
          </p:txBody>
        </p:sp>
        <p:sp>
          <p:nvSpPr>
            <p:cNvPr id="68" name="Shape 68"/>
            <p:cNvSpPr/>
            <p:nvPr/>
          </p:nvSpPr>
          <p:spPr>
            <a:xfrm>
              <a:off x="7985125" y="5002212"/>
              <a:ext cx="1155701" cy="381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0" y="0"/>
                  </a:lnTo>
                  <a:lnTo>
                    <a:pt x="0" y="540"/>
                  </a:lnTo>
                  <a:lnTo>
                    <a:pt x="21600" y="21600"/>
                  </a:lnTo>
                  <a:close/>
                </a:path>
              </a:pathLst>
            </a:custGeom>
            <a:solidFill>
              <a:srgbClr val="000099"/>
            </a:solidFill>
            <a:ln w="12700" cap="flat">
              <a:noFill/>
              <a:miter lim="400000"/>
            </a:ln>
            <a:effectLst/>
          </p:spPr>
          <p:txBody>
            <a:bodyPr wrap="square" lIns="0" tIns="0" rIns="0" bIns="0" numCol="1" anchor="t">
              <a:noAutofit/>
            </a:bodyPr>
            <a:lstStyle/>
            <a:p>
              <a:pPr lvl="0">
                <a:defRPr>
                  <a:solidFill>
                    <a:srgbClr val="FFFFFF"/>
                  </a:solidFill>
                </a:defRPr>
              </a:pPr>
            </a:p>
          </p:txBody>
        </p:sp>
        <p:sp>
          <p:nvSpPr>
            <p:cNvPr id="69" name="Shape 69"/>
            <p:cNvSpPr/>
            <p:nvPr/>
          </p:nvSpPr>
          <p:spPr>
            <a:xfrm>
              <a:off x="0" y="2359025"/>
              <a:ext cx="7985125" cy="26527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930"/>
                  </a:moveTo>
                  <a:lnTo>
                    <a:pt x="21600" y="21600"/>
                  </a:lnTo>
                  <a:lnTo>
                    <a:pt x="21600" y="21522"/>
                  </a:lnTo>
                  <a:lnTo>
                    <a:pt x="0" y="0"/>
                  </a:lnTo>
                  <a:lnTo>
                    <a:pt x="0" y="930"/>
                  </a:lnTo>
                  <a:close/>
                </a:path>
              </a:pathLst>
            </a:custGeom>
            <a:gradFill flip="none" rotWithShape="1">
              <a:gsLst>
                <a:gs pos="0">
                  <a:srgbClr val="000053"/>
                </a:gs>
                <a:gs pos="100000">
                  <a:srgbClr val="000099"/>
                </a:gs>
              </a:gsLst>
              <a:lin ang="2700000" scaled="0"/>
            </a:gradFill>
            <a:ln w="12700" cap="flat">
              <a:noFill/>
              <a:miter lim="400000"/>
            </a:ln>
            <a:effectLst/>
          </p:spPr>
          <p:txBody>
            <a:bodyPr wrap="square" lIns="0" tIns="0" rIns="0" bIns="0" numCol="1" anchor="t">
              <a:noAutofit/>
            </a:bodyPr>
            <a:lstStyle/>
            <a:p>
              <a:pPr lvl="0">
                <a:defRPr>
                  <a:solidFill>
                    <a:srgbClr val="FFFFFF"/>
                  </a:solidFill>
                </a:defRPr>
              </a:pPr>
            </a:p>
          </p:txBody>
        </p:sp>
        <p:sp>
          <p:nvSpPr>
            <p:cNvPr id="70" name="Shape 70"/>
            <p:cNvSpPr/>
            <p:nvPr/>
          </p:nvSpPr>
          <p:spPr>
            <a:xfrm>
              <a:off x="7985125" y="4840287"/>
              <a:ext cx="1155701" cy="5048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21600" y="21192"/>
                  </a:lnTo>
                  <a:lnTo>
                    <a:pt x="0" y="0"/>
                  </a:lnTo>
                  <a:lnTo>
                    <a:pt x="0" y="3668"/>
                  </a:lnTo>
                  <a:lnTo>
                    <a:pt x="21600" y="21600"/>
                  </a:lnTo>
                  <a:close/>
                </a:path>
              </a:pathLst>
            </a:custGeom>
            <a:gradFill flip="none" rotWithShape="1">
              <a:gsLst>
                <a:gs pos="0">
                  <a:srgbClr val="000080"/>
                </a:gs>
                <a:gs pos="100000">
                  <a:srgbClr val="000099"/>
                </a:gs>
              </a:gsLst>
              <a:lin ang="0" scaled="0"/>
            </a:gradFill>
            <a:ln w="12700" cap="flat">
              <a:noFill/>
              <a:miter lim="400000"/>
            </a:ln>
            <a:effectLst/>
          </p:spPr>
          <p:txBody>
            <a:bodyPr wrap="square" lIns="0" tIns="0" rIns="0" bIns="0" numCol="1" anchor="t">
              <a:noAutofit/>
            </a:bodyPr>
            <a:lstStyle/>
            <a:p>
              <a:pPr lvl="0">
                <a:defRPr>
                  <a:solidFill>
                    <a:srgbClr val="FFFFFF"/>
                  </a:solidFill>
                </a:defRPr>
              </a:pPr>
            </a:p>
          </p:txBody>
        </p:sp>
        <p:sp>
          <p:nvSpPr>
            <p:cNvPr id="71" name="Shape 71"/>
            <p:cNvSpPr/>
            <p:nvPr/>
          </p:nvSpPr>
          <p:spPr>
            <a:xfrm>
              <a:off x="0" y="1454150"/>
              <a:ext cx="7985125" cy="34718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3909"/>
                  </a:moveTo>
                  <a:lnTo>
                    <a:pt x="21600" y="21600"/>
                  </a:lnTo>
                  <a:lnTo>
                    <a:pt x="21600" y="21067"/>
                  </a:lnTo>
                  <a:lnTo>
                    <a:pt x="0" y="0"/>
                  </a:lnTo>
                  <a:lnTo>
                    <a:pt x="0" y="3909"/>
                  </a:lnTo>
                  <a:close/>
                </a:path>
              </a:pathLst>
            </a:custGeom>
            <a:gradFill flip="none" rotWithShape="1">
              <a:gsLst>
                <a:gs pos="0">
                  <a:srgbClr val="000055"/>
                </a:gs>
                <a:gs pos="100000">
                  <a:srgbClr val="000080"/>
                </a:gs>
              </a:gsLst>
              <a:lin ang="0" scaled="0"/>
            </a:gradFill>
            <a:ln w="12700" cap="flat">
              <a:noFill/>
              <a:miter lim="400000"/>
            </a:ln>
            <a:effectLst/>
          </p:spPr>
          <p:txBody>
            <a:bodyPr wrap="square" lIns="0" tIns="0" rIns="0" bIns="0" numCol="1" anchor="t">
              <a:noAutofit/>
            </a:bodyPr>
            <a:lstStyle/>
            <a:p>
              <a:pPr lvl="0">
                <a:defRPr>
                  <a:solidFill>
                    <a:srgbClr val="FFFFFF"/>
                  </a:solidFill>
                </a:defRPr>
              </a:pPr>
            </a:p>
          </p:txBody>
        </p:sp>
        <p:sp>
          <p:nvSpPr>
            <p:cNvPr id="72" name="Shape 72"/>
            <p:cNvSpPr/>
            <p:nvPr/>
          </p:nvSpPr>
          <p:spPr>
            <a:xfrm>
              <a:off x="3641725" y="0"/>
              <a:ext cx="5014913" cy="43259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477" y="21600"/>
                  </a:lnTo>
                  <a:lnTo>
                    <a:pt x="21600" y="21418"/>
                  </a:lnTo>
                  <a:lnTo>
                    <a:pt x="697" y="0"/>
                  </a:lnTo>
                  <a:lnTo>
                    <a:pt x="0" y="0"/>
                  </a:lnTo>
                  <a:close/>
                </a:path>
              </a:pathLst>
            </a:custGeom>
            <a:gradFill flip="none" rotWithShape="1">
              <a:gsLst>
                <a:gs pos="0">
                  <a:srgbClr val="00006A"/>
                </a:gs>
                <a:gs pos="100000">
                  <a:srgbClr val="000099"/>
                </a:gs>
              </a:gsLst>
              <a:lin ang="2700000" scaled="0"/>
            </a:gradFill>
            <a:ln w="12700" cap="flat">
              <a:noFill/>
              <a:miter lim="400000"/>
            </a:ln>
            <a:effectLst/>
          </p:spPr>
          <p:txBody>
            <a:bodyPr wrap="square" lIns="0" tIns="0" rIns="0" bIns="0" numCol="1" anchor="t">
              <a:noAutofit/>
            </a:bodyPr>
            <a:lstStyle/>
            <a:p>
              <a:pPr lvl="0">
                <a:defRPr>
                  <a:solidFill>
                    <a:srgbClr val="FFFFFF"/>
                  </a:solidFill>
                </a:defRPr>
              </a:pPr>
            </a:p>
          </p:txBody>
        </p:sp>
        <p:sp>
          <p:nvSpPr>
            <p:cNvPr id="73" name="Shape 73"/>
            <p:cNvSpPr/>
            <p:nvPr/>
          </p:nvSpPr>
          <p:spPr>
            <a:xfrm>
              <a:off x="8628062" y="4289425"/>
              <a:ext cx="512763" cy="4746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21600" y="18999"/>
                  </a:lnTo>
                  <a:lnTo>
                    <a:pt x="1204" y="0"/>
                  </a:lnTo>
                  <a:lnTo>
                    <a:pt x="0" y="1662"/>
                  </a:lnTo>
                  <a:lnTo>
                    <a:pt x="21600" y="21600"/>
                  </a:lnTo>
                  <a:close/>
                </a:path>
              </a:pathLst>
            </a:custGeom>
            <a:gradFill flip="none" rotWithShape="1">
              <a:gsLst>
                <a:gs pos="0">
                  <a:srgbClr val="000099"/>
                </a:gs>
                <a:gs pos="100000">
                  <a:srgbClr val="0F0F9F"/>
                </a:gs>
              </a:gsLst>
              <a:lin ang="2700000" scaled="0"/>
            </a:gradFill>
            <a:ln w="12700" cap="flat">
              <a:noFill/>
              <a:miter lim="400000"/>
            </a:ln>
            <a:effectLst/>
          </p:spPr>
          <p:txBody>
            <a:bodyPr wrap="square" lIns="0" tIns="0" rIns="0" bIns="0" numCol="1" anchor="t">
              <a:noAutofit/>
            </a:bodyPr>
            <a:lstStyle/>
            <a:p>
              <a:pPr lvl="0">
                <a:defRPr>
                  <a:solidFill>
                    <a:srgbClr val="FFFFFF"/>
                  </a:solidFill>
                </a:defRPr>
              </a:pPr>
            </a:p>
          </p:txBody>
        </p:sp>
        <p:sp>
          <p:nvSpPr>
            <p:cNvPr id="74" name="Shape 74"/>
            <p:cNvSpPr/>
            <p:nvPr/>
          </p:nvSpPr>
          <p:spPr>
            <a:xfrm>
              <a:off x="8694737" y="4108450"/>
              <a:ext cx="446088" cy="5318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21600" y="11155"/>
                  </a:lnTo>
                  <a:lnTo>
                    <a:pt x="7379" y="0"/>
                  </a:lnTo>
                  <a:lnTo>
                    <a:pt x="0" y="5803"/>
                  </a:lnTo>
                  <a:lnTo>
                    <a:pt x="21600" y="21600"/>
                  </a:lnTo>
                  <a:close/>
                </a:path>
              </a:pathLst>
            </a:custGeom>
            <a:solidFill>
              <a:srgbClr val="000099"/>
            </a:solidFill>
            <a:ln w="12700" cap="flat">
              <a:noFill/>
              <a:miter lim="400000"/>
            </a:ln>
            <a:effectLst/>
          </p:spPr>
          <p:txBody>
            <a:bodyPr wrap="square" lIns="0" tIns="0" rIns="0" bIns="0" numCol="1" anchor="t">
              <a:noAutofit/>
            </a:bodyPr>
            <a:lstStyle/>
            <a:p>
              <a:pPr lvl="0">
                <a:defRPr>
                  <a:solidFill>
                    <a:srgbClr val="FFFFFF"/>
                  </a:solidFill>
                </a:defRPr>
              </a:pPr>
            </a:p>
          </p:txBody>
        </p:sp>
        <p:sp>
          <p:nvSpPr>
            <p:cNvPr id="75" name="Shape 75"/>
            <p:cNvSpPr/>
            <p:nvPr/>
          </p:nvSpPr>
          <p:spPr>
            <a:xfrm>
              <a:off x="3895725" y="0"/>
              <a:ext cx="4951413" cy="42513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0936" y="21600"/>
                  </a:lnTo>
                  <a:lnTo>
                    <a:pt x="21600" y="20875"/>
                  </a:lnTo>
                  <a:lnTo>
                    <a:pt x="2650" y="0"/>
                  </a:lnTo>
                  <a:lnTo>
                    <a:pt x="0" y="0"/>
                  </a:lnTo>
                  <a:close/>
                </a:path>
              </a:pathLst>
            </a:custGeom>
            <a:gradFill flip="none" rotWithShape="1">
              <a:gsLst>
                <a:gs pos="0">
                  <a:srgbClr val="000046"/>
                </a:gs>
                <a:gs pos="100000">
                  <a:srgbClr val="000099"/>
                </a:gs>
              </a:gsLst>
              <a:lin ang="2700000" scaled="0"/>
            </a:gradFill>
            <a:ln w="12700" cap="flat">
              <a:noFill/>
              <a:miter lim="400000"/>
            </a:ln>
            <a:effectLst/>
          </p:spPr>
          <p:txBody>
            <a:bodyPr wrap="square" lIns="0" tIns="0" rIns="0" bIns="0" numCol="1" anchor="t">
              <a:noAutofit/>
            </a:bodyPr>
            <a:lstStyle/>
            <a:p>
              <a:pPr lvl="0">
                <a:defRPr>
                  <a:solidFill>
                    <a:srgbClr val="FFFFFF"/>
                  </a:solidFill>
                </a:defRPr>
              </a:pPr>
            </a:p>
          </p:txBody>
        </p:sp>
        <p:sp>
          <p:nvSpPr>
            <p:cNvPr id="76" name="Shape 76"/>
            <p:cNvSpPr/>
            <p:nvPr/>
          </p:nvSpPr>
          <p:spPr>
            <a:xfrm>
              <a:off x="8931275" y="4022725"/>
              <a:ext cx="209550" cy="2095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0" y="0"/>
                  </a:lnTo>
                  <a:lnTo>
                    <a:pt x="21600" y="21600"/>
                  </a:lnTo>
                  <a:close/>
                </a:path>
              </a:pathLst>
            </a:custGeom>
            <a:solidFill>
              <a:srgbClr val="FF9999"/>
            </a:solidFill>
            <a:ln w="12700" cap="flat">
              <a:noFill/>
              <a:miter lim="400000"/>
            </a:ln>
            <a:effectLst/>
          </p:spPr>
          <p:txBody>
            <a:bodyPr wrap="square" lIns="0" tIns="0" rIns="0" bIns="0" numCol="1" anchor="t">
              <a:noAutofit/>
            </a:bodyPr>
            <a:lstStyle/>
            <a:p>
              <a:pPr lvl="0">
                <a:defRPr>
                  <a:solidFill>
                    <a:srgbClr val="FFFFFF"/>
                  </a:solidFill>
                </a:defRPr>
              </a:pPr>
            </a:p>
          </p:txBody>
        </p:sp>
        <p:sp>
          <p:nvSpPr>
            <p:cNvPr id="77" name="Shape 77"/>
            <p:cNvSpPr/>
            <p:nvPr/>
          </p:nvSpPr>
          <p:spPr>
            <a:xfrm>
              <a:off x="4940300" y="0"/>
              <a:ext cx="3990975" cy="40227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21600"/>
                  </a:lnTo>
                  <a:lnTo>
                    <a:pt x="566" y="0"/>
                  </a:lnTo>
                  <a:lnTo>
                    <a:pt x="0" y="0"/>
                  </a:lnTo>
                  <a:close/>
                </a:path>
              </a:pathLst>
            </a:custGeom>
            <a:gradFill flip="none" rotWithShape="1">
              <a:gsLst>
                <a:gs pos="0">
                  <a:srgbClr val="00004E"/>
                </a:gs>
                <a:gs pos="100000">
                  <a:srgbClr val="000099"/>
                </a:gs>
              </a:gsLst>
              <a:lin ang="2700000" scaled="0"/>
            </a:gradFill>
            <a:ln w="12700" cap="flat">
              <a:noFill/>
              <a:miter lim="400000"/>
            </a:ln>
            <a:effectLst/>
          </p:spPr>
          <p:txBody>
            <a:bodyPr wrap="square" lIns="0" tIns="0" rIns="0" bIns="0" numCol="1" anchor="t">
              <a:noAutofit/>
            </a:bodyPr>
            <a:lstStyle/>
            <a:p>
              <a:pPr lvl="0">
                <a:defRPr>
                  <a:solidFill>
                    <a:srgbClr val="FFFFFF"/>
                  </a:solidFill>
                </a:defRPr>
              </a:pPr>
            </a:p>
          </p:txBody>
        </p:sp>
        <p:sp>
          <p:nvSpPr>
            <p:cNvPr id="78" name="Shape 78"/>
            <p:cNvSpPr/>
            <p:nvPr/>
          </p:nvSpPr>
          <p:spPr>
            <a:xfrm>
              <a:off x="5537200" y="0"/>
              <a:ext cx="3489326" cy="3937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482" y="21600"/>
                  </a:lnTo>
                  <a:lnTo>
                    <a:pt x="21600" y="21548"/>
                  </a:lnTo>
                  <a:lnTo>
                    <a:pt x="3112" y="0"/>
                  </a:lnTo>
                  <a:lnTo>
                    <a:pt x="0" y="0"/>
                  </a:lnTo>
                  <a:close/>
                </a:path>
              </a:pathLst>
            </a:custGeom>
            <a:gradFill flip="none" rotWithShape="1">
              <a:gsLst>
                <a:gs pos="0">
                  <a:srgbClr val="000080"/>
                </a:gs>
                <a:gs pos="100000">
                  <a:srgbClr val="000064"/>
                </a:gs>
              </a:gsLst>
              <a:lin ang="16200000" scaled="0"/>
            </a:gradFill>
            <a:ln w="12700" cap="flat">
              <a:noFill/>
              <a:miter lim="400000"/>
            </a:ln>
            <a:effectLst/>
          </p:spPr>
          <p:txBody>
            <a:bodyPr wrap="square" lIns="0" tIns="0" rIns="0" bIns="0" numCol="1" anchor="t">
              <a:noAutofit/>
            </a:bodyPr>
            <a:lstStyle/>
            <a:p>
              <a:pPr lvl="0">
                <a:defRPr>
                  <a:solidFill>
                    <a:srgbClr val="FFFFFF"/>
                  </a:solidFill>
                </a:defRPr>
              </a:pPr>
            </a:p>
          </p:txBody>
        </p:sp>
        <p:sp>
          <p:nvSpPr>
            <p:cNvPr id="79" name="Shape 79"/>
            <p:cNvSpPr/>
            <p:nvPr/>
          </p:nvSpPr>
          <p:spPr>
            <a:xfrm>
              <a:off x="9007475" y="3927475"/>
              <a:ext cx="133350" cy="1524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21600" y="20250"/>
                  </a:lnTo>
                  <a:lnTo>
                    <a:pt x="3086" y="0"/>
                  </a:lnTo>
                  <a:lnTo>
                    <a:pt x="0" y="1350"/>
                  </a:lnTo>
                  <a:lnTo>
                    <a:pt x="21600" y="21600"/>
                  </a:lnTo>
                  <a:close/>
                </a:path>
              </a:pathLst>
            </a:custGeom>
            <a:gradFill flip="none" rotWithShape="1">
              <a:gsLst>
                <a:gs pos="0">
                  <a:srgbClr val="000099"/>
                </a:gs>
                <a:gs pos="100000">
                  <a:srgbClr val="1717A3"/>
                </a:gs>
              </a:gsLst>
              <a:lin ang="2700000" scaled="0"/>
            </a:gradFill>
            <a:ln w="12700" cap="flat">
              <a:noFill/>
              <a:miter lim="400000"/>
            </a:ln>
            <a:effectLst/>
          </p:spPr>
          <p:txBody>
            <a:bodyPr wrap="square" lIns="0" tIns="0" rIns="0" bIns="0" numCol="1" anchor="t">
              <a:noAutofit/>
            </a:bodyPr>
            <a:lstStyle/>
            <a:p>
              <a:pPr lvl="0">
                <a:defRPr>
                  <a:solidFill>
                    <a:srgbClr val="FFFFFF"/>
                  </a:solidFill>
                </a:defRPr>
              </a:pPr>
            </a:p>
          </p:txBody>
        </p:sp>
        <p:sp>
          <p:nvSpPr>
            <p:cNvPr id="80" name="Shape 80"/>
            <p:cNvSpPr/>
            <p:nvPr/>
          </p:nvSpPr>
          <p:spPr>
            <a:xfrm>
              <a:off x="8894762" y="1349375"/>
              <a:ext cx="246063" cy="8191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21600" y="8540"/>
                  </a:lnTo>
                  <a:lnTo>
                    <a:pt x="10730" y="0"/>
                  </a:lnTo>
                  <a:lnTo>
                    <a:pt x="0" y="8037"/>
                  </a:lnTo>
                  <a:lnTo>
                    <a:pt x="21600" y="21600"/>
                  </a:lnTo>
                  <a:close/>
                </a:path>
              </a:pathLst>
            </a:custGeom>
            <a:solidFill>
              <a:srgbClr val="000080"/>
            </a:solidFill>
            <a:ln w="12700" cap="flat">
              <a:noFill/>
              <a:miter lim="400000"/>
            </a:ln>
            <a:effectLst/>
          </p:spPr>
          <p:txBody>
            <a:bodyPr wrap="square" lIns="0" tIns="0" rIns="0" bIns="0" numCol="1" anchor="t">
              <a:noAutofit/>
            </a:bodyPr>
            <a:lstStyle/>
            <a:p>
              <a:pPr lvl="0">
                <a:defRPr>
                  <a:solidFill>
                    <a:srgbClr val="FFFFFF"/>
                  </a:solidFill>
                </a:defRPr>
              </a:pPr>
            </a:p>
          </p:txBody>
        </p:sp>
        <p:sp>
          <p:nvSpPr>
            <p:cNvPr id="81" name="Shape 81"/>
            <p:cNvSpPr/>
            <p:nvPr/>
          </p:nvSpPr>
          <p:spPr>
            <a:xfrm>
              <a:off x="8107362" y="0"/>
              <a:ext cx="909638" cy="16541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8702" y="21600"/>
                  </a:lnTo>
                  <a:lnTo>
                    <a:pt x="21600" y="17624"/>
                  </a:lnTo>
                  <a:lnTo>
                    <a:pt x="9445" y="0"/>
                  </a:lnTo>
                  <a:lnTo>
                    <a:pt x="0" y="0"/>
                  </a:lnTo>
                  <a:close/>
                </a:path>
              </a:pathLst>
            </a:custGeom>
            <a:gradFill flip="none" rotWithShape="1">
              <a:gsLst>
                <a:gs pos="0">
                  <a:srgbClr val="000080"/>
                </a:gs>
                <a:gs pos="100000">
                  <a:srgbClr val="000055"/>
                </a:gs>
              </a:gsLst>
              <a:lin ang="16200000" scaled="0"/>
            </a:gradFill>
            <a:ln w="12700" cap="flat">
              <a:noFill/>
              <a:miter lim="400000"/>
            </a:ln>
            <a:effectLst/>
          </p:spPr>
          <p:txBody>
            <a:bodyPr wrap="square" lIns="0" tIns="0" rIns="0" bIns="0" numCol="1" anchor="t">
              <a:noAutofit/>
            </a:bodyPr>
            <a:lstStyle/>
            <a:p>
              <a:pPr lvl="0">
                <a:defRPr>
                  <a:solidFill>
                    <a:srgbClr val="FFFFFF"/>
                  </a:solidFill>
                </a:defRPr>
              </a:pPr>
            </a:p>
          </p:txBody>
        </p:sp>
        <p:sp>
          <p:nvSpPr>
            <p:cNvPr id="82" name="Shape 82"/>
            <p:cNvSpPr/>
            <p:nvPr/>
          </p:nvSpPr>
          <p:spPr>
            <a:xfrm>
              <a:off x="8589962" y="0"/>
              <a:ext cx="541338" cy="12636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121" y="0"/>
                  </a:moveTo>
                  <a:lnTo>
                    <a:pt x="0" y="0"/>
                  </a:lnTo>
                  <a:lnTo>
                    <a:pt x="18179" y="21600"/>
                  </a:lnTo>
                  <a:lnTo>
                    <a:pt x="21600" y="17697"/>
                  </a:lnTo>
                  <a:lnTo>
                    <a:pt x="9121" y="0"/>
                  </a:lnTo>
                  <a:close/>
                </a:path>
              </a:pathLst>
            </a:custGeom>
            <a:gradFill flip="none" rotWithShape="1">
              <a:gsLst>
                <a:gs pos="0">
                  <a:srgbClr val="000080"/>
                </a:gs>
                <a:gs pos="100000">
                  <a:srgbClr val="000059"/>
                </a:gs>
              </a:gsLst>
              <a:lin ang="16200000" scaled="0"/>
            </a:gradFill>
            <a:ln w="12700" cap="flat">
              <a:noFill/>
              <a:miter lim="400000"/>
            </a:ln>
            <a:effectLst/>
          </p:spPr>
          <p:txBody>
            <a:bodyPr wrap="square" lIns="0" tIns="0" rIns="0" bIns="0" numCol="1" anchor="t">
              <a:noAutofit/>
            </a:bodyPr>
            <a:lstStyle/>
            <a:p>
              <a:pPr lvl="0">
                <a:defRPr>
                  <a:solidFill>
                    <a:srgbClr val="FFFFFF"/>
                  </a:solidFill>
                </a:defRPr>
              </a:pPr>
            </a:p>
          </p:txBody>
        </p:sp>
        <p:sp>
          <p:nvSpPr>
            <p:cNvPr id="83" name="Shape 83"/>
            <p:cNvSpPr/>
            <p:nvPr/>
          </p:nvSpPr>
          <p:spPr>
            <a:xfrm>
              <a:off x="9045575" y="1036637"/>
              <a:ext cx="95250" cy="49371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9969"/>
                  </a:moveTo>
                  <a:lnTo>
                    <a:pt x="21600" y="21600"/>
                  </a:lnTo>
                  <a:lnTo>
                    <a:pt x="21600" y="415"/>
                  </a:lnTo>
                  <a:lnTo>
                    <a:pt x="19440" y="0"/>
                  </a:lnTo>
                  <a:lnTo>
                    <a:pt x="0" y="9969"/>
                  </a:lnTo>
                  <a:close/>
                </a:path>
              </a:pathLst>
            </a:custGeom>
            <a:solidFill>
              <a:srgbClr val="000080"/>
            </a:solidFill>
            <a:ln w="12700" cap="flat">
              <a:noFill/>
              <a:miter lim="400000"/>
            </a:ln>
            <a:effectLst/>
          </p:spPr>
          <p:txBody>
            <a:bodyPr wrap="square" lIns="0" tIns="0" rIns="0" bIns="0" numCol="1" anchor="t">
              <a:noAutofit/>
            </a:bodyPr>
            <a:lstStyle/>
            <a:p>
              <a:pPr lvl="0">
                <a:defRPr>
                  <a:solidFill>
                    <a:srgbClr val="FFFFFF"/>
                  </a:solidFill>
                </a:defRPr>
              </a:pPr>
            </a:p>
          </p:txBody>
        </p:sp>
        <p:sp>
          <p:nvSpPr>
            <p:cNvPr id="84" name="Shape 84"/>
            <p:cNvSpPr/>
            <p:nvPr/>
          </p:nvSpPr>
          <p:spPr>
            <a:xfrm>
              <a:off x="3175" y="2541587"/>
              <a:ext cx="9131300" cy="29591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4299"/>
                  </a:moveTo>
                  <a:lnTo>
                    <a:pt x="21600" y="21600"/>
                  </a:lnTo>
                  <a:lnTo>
                    <a:pt x="21600" y="21252"/>
                  </a:lnTo>
                  <a:lnTo>
                    <a:pt x="0" y="0"/>
                  </a:lnTo>
                  <a:lnTo>
                    <a:pt x="0" y="4299"/>
                  </a:lnTo>
                  <a:close/>
                </a:path>
              </a:pathLst>
            </a:custGeom>
            <a:gradFill flip="none" rotWithShape="1">
              <a:gsLst>
                <a:gs pos="0">
                  <a:srgbClr val="000061"/>
                </a:gs>
                <a:gs pos="100000">
                  <a:srgbClr val="000099"/>
                </a:gs>
              </a:gsLst>
              <a:lin ang="2700000" scaled="0"/>
            </a:gradFill>
            <a:ln w="12700" cap="flat">
              <a:noFill/>
              <a:miter lim="400000"/>
            </a:ln>
            <a:effectLst/>
          </p:spPr>
          <p:txBody>
            <a:bodyPr wrap="square" lIns="0" tIns="0" rIns="0" bIns="0" numCol="1" anchor="t">
              <a:noAutofit/>
            </a:bodyPr>
            <a:lstStyle/>
            <a:p>
              <a:pPr lvl="0">
                <a:defRPr>
                  <a:solidFill>
                    <a:srgbClr val="FFFFFF"/>
                  </a:solidFill>
                </a:defRPr>
              </a:pPr>
            </a:p>
          </p:txBody>
        </p:sp>
        <p:sp>
          <p:nvSpPr>
            <p:cNvPr id="85" name="Shape 85"/>
            <p:cNvSpPr/>
            <p:nvPr/>
          </p:nvSpPr>
          <p:spPr>
            <a:xfrm>
              <a:off x="9134475" y="5529262"/>
              <a:ext cx="9525" cy="95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0" y="0"/>
                  </a:lnTo>
                  <a:lnTo>
                    <a:pt x="0" y="21600"/>
                  </a:lnTo>
                  <a:lnTo>
                    <a:pt x="21600" y="21600"/>
                  </a:lnTo>
                  <a:close/>
                </a:path>
              </a:pathLst>
            </a:custGeom>
            <a:solidFill>
              <a:srgbClr val="18FF00"/>
            </a:solidFill>
            <a:ln w="12700" cap="flat">
              <a:noFill/>
              <a:miter lim="400000"/>
            </a:ln>
            <a:effectLst/>
          </p:spPr>
          <p:txBody>
            <a:bodyPr wrap="square" lIns="0" tIns="0" rIns="0" bIns="0" numCol="1" anchor="t">
              <a:noAutofit/>
            </a:bodyPr>
            <a:lstStyle/>
            <a:p>
              <a:pPr lvl="0">
                <a:defRPr>
                  <a:solidFill>
                    <a:srgbClr val="FFFFFF"/>
                  </a:solidFill>
                </a:defRPr>
              </a:pPr>
            </a:p>
          </p:txBody>
        </p:sp>
        <p:sp>
          <p:nvSpPr>
            <p:cNvPr id="86" name="Shape 86"/>
            <p:cNvSpPr/>
            <p:nvPr/>
          </p:nvSpPr>
          <p:spPr>
            <a:xfrm>
              <a:off x="3175" y="3416300"/>
              <a:ext cx="9131300" cy="21224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913"/>
                  </a:moveTo>
                  <a:lnTo>
                    <a:pt x="21600" y="21600"/>
                  </a:lnTo>
                  <a:lnTo>
                    <a:pt x="21600" y="21503"/>
                  </a:lnTo>
                  <a:lnTo>
                    <a:pt x="0" y="0"/>
                  </a:lnTo>
                  <a:lnTo>
                    <a:pt x="0" y="5913"/>
                  </a:lnTo>
                  <a:close/>
                </a:path>
              </a:pathLst>
            </a:custGeom>
            <a:gradFill flip="none" rotWithShape="1">
              <a:gsLst>
                <a:gs pos="0">
                  <a:srgbClr val="00005D"/>
                </a:gs>
                <a:gs pos="100000">
                  <a:srgbClr val="000099"/>
                </a:gs>
              </a:gsLst>
              <a:lin ang="2700000" scaled="0"/>
            </a:gradFill>
            <a:ln w="12700" cap="flat">
              <a:noFill/>
              <a:miter lim="400000"/>
            </a:ln>
            <a:effectLst/>
          </p:spPr>
          <p:txBody>
            <a:bodyPr wrap="square" lIns="0" tIns="0" rIns="0" bIns="0" numCol="1" anchor="t">
              <a:noAutofit/>
            </a:bodyPr>
            <a:lstStyle/>
            <a:p>
              <a:pPr lvl="0">
                <a:defRPr>
                  <a:solidFill>
                    <a:srgbClr val="FFFFFF"/>
                  </a:solidFill>
                </a:defRPr>
              </a:pPr>
            </a:p>
          </p:txBody>
        </p:sp>
        <p:sp>
          <p:nvSpPr>
            <p:cNvPr id="87" name="Shape 87"/>
            <p:cNvSpPr/>
            <p:nvPr/>
          </p:nvSpPr>
          <p:spPr>
            <a:xfrm>
              <a:off x="3175" y="5043487"/>
              <a:ext cx="9131300" cy="6572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504"/>
                  </a:moveTo>
                  <a:lnTo>
                    <a:pt x="21600" y="21600"/>
                  </a:lnTo>
                  <a:lnTo>
                    <a:pt x="21600" y="20974"/>
                  </a:lnTo>
                  <a:lnTo>
                    <a:pt x="0" y="0"/>
                  </a:lnTo>
                  <a:lnTo>
                    <a:pt x="0" y="2504"/>
                  </a:lnTo>
                  <a:close/>
                </a:path>
              </a:pathLst>
            </a:custGeom>
            <a:gradFill flip="none" rotWithShape="1">
              <a:gsLst>
                <a:gs pos="0">
                  <a:srgbClr val="000081"/>
                </a:gs>
                <a:gs pos="100000">
                  <a:srgbClr val="000099"/>
                </a:gs>
              </a:gsLst>
              <a:lin ang="0" scaled="0"/>
            </a:gradFill>
            <a:ln w="12700" cap="flat">
              <a:noFill/>
              <a:miter lim="400000"/>
            </a:ln>
            <a:effectLst/>
          </p:spPr>
          <p:txBody>
            <a:bodyPr wrap="square" lIns="0" tIns="0" rIns="0" bIns="0" numCol="1" anchor="t">
              <a:noAutofit/>
            </a:bodyPr>
            <a:lstStyle/>
            <a:p>
              <a:pPr lvl="0">
                <a:defRPr>
                  <a:solidFill>
                    <a:srgbClr val="FFFFFF"/>
                  </a:solidFill>
                </a:defRPr>
              </a:pPr>
            </a:p>
          </p:txBody>
        </p:sp>
        <p:sp>
          <p:nvSpPr>
            <p:cNvPr id="88" name="Shape 88"/>
            <p:cNvSpPr/>
            <p:nvPr/>
          </p:nvSpPr>
          <p:spPr>
            <a:xfrm>
              <a:off x="2058987" y="0"/>
              <a:ext cx="7075488" cy="50434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21600"/>
                  </a:lnTo>
                  <a:lnTo>
                    <a:pt x="21600" y="21437"/>
                  </a:lnTo>
                  <a:lnTo>
                    <a:pt x="607" y="0"/>
                  </a:lnTo>
                  <a:lnTo>
                    <a:pt x="0" y="0"/>
                  </a:lnTo>
                  <a:close/>
                </a:path>
              </a:pathLst>
            </a:custGeom>
            <a:gradFill flip="none" rotWithShape="1">
              <a:gsLst>
                <a:gs pos="0">
                  <a:srgbClr val="00004A"/>
                </a:gs>
                <a:gs pos="100000">
                  <a:srgbClr val="000099"/>
                </a:gs>
              </a:gsLst>
              <a:lin ang="2700000" scaled="0"/>
            </a:gradFill>
            <a:ln w="12700" cap="flat">
              <a:noFill/>
              <a:miter lim="400000"/>
            </a:ln>
            <a:effectLst/>
          </p:spPr>
          <p:txBody>
            <a:bodyPr wrap="square" lIns="0" tIns="0" rIns="0" bIns="0" numCol="1" anchor="t">
              <a:noAutofit/>
            </a:bodyPr>
            <a:lstStyle/>
            <a:p>
              <a:pPr lvl="0">
                <a:defRPr>
                  <a:solidFill>
                    <a:srgbClr val="FFFFFF"/>
                  </a:solidFill>
                </a:defRPr>
              </a:pPr>
            </a:p>
          </p:txBody>
        </p:sp>
        <p:sp>
          <p:nvSpPr>
            <p:cNvPr id="89" name="Shape 89"/>
            <p:cNvSpPr/>
            <p:nvPr/>
          </p:nvSpPr>
          <p:spPr>
            <a:xfrm>
              <a:off x="5272087" y="0"/>
              <a:ext cx="3862389" cy="41497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21600"/>
                  </a:lnTo>
                  <a:lnTo>
                    <a:pt x="21600" y="21550"/>
                  </a:lnTo>
                  <a:lnTo>
                    <a:pt x="587" y="0"/>
                  </a:lnTo>
                  <a:lnTo>
                    <a:pt x="0" y="0"/>
                  </a:lnTo>
                  <a:close/>
                </a:path>
              </a:pathLst>
            </a:custGeom>
            <a:gradFill flip="none" rotWithShape="1">
              <a:gsLst>
                <a:gs pos="0">
                  <a:srgbClr val="000081"/>
                </a:gs>
                <a:gs pos="100000">
                  <a:srgbClr val="000099"/>
                </a:gs>
              </a:gsLst>
              <a:lin ang="2700000" scaled="0"/>
            </a:gradFill>
            <a:ln w="12700" cap="flat">
              <a:noFill/>
              <a:miter lim="400000"/>
            </a:ln>
            <a:effectLst/>
          </p:spPr>
          <p:txBody>
            <a:bodyPr wrap="square" lIns="0" tIns="0" rIns="0" bIns="0" numCol="1" anchor="t">
              <a:noAutofit/>
            </a:bodyPr>
            <a:lstStyle/>
            <a:p>
              <a:pPr lvl="0">
                <a:defRPr>
                  <a:solidFill>
                    <a:srgbClr val="FFFFFF"/>
                  </a:solidFill>
                </a:defRPr>
              </a:pPr>
            </a:p>
          </p:txBody>
        </p:sp>
        <p:sp>
          <p:nvSpPr>
            <p:cNvPr id="90" name="Shape 90"/>
            <p:cNvSpPr/>
            <p:nvPr/>
          </p:nvSpPr>
          <p:spPr>
            <a:xfrm>
              <a:off x="6270625" y="0"/>
              <a:ext cx="2863850" cy="39116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820" y="0"/>
                  </a:moveTo>
                  <a:lnTo>
                    <a:pt x="0" y="0"/>
                  </a:lnTo>
                  <a:lnTo>
                    <a:pt x="21600" y="21600"/>
                  </a:lnTo>
                  <a:lnTo>
                    <a:pt x="21600" y="19706"/>
                  </a:lnTo>
                  <a:lnTo>
                    <a:pt x="21528" y="19706"/>
                  </a:lnTo>
                  <a:lnTo>
                    <a:pt x="5820" y="0"/>
                  </a:lnTo>
                  <a:close/>
                </a:path>
              </a:pathLst>
            </a:custGeom>
            <a:gradFill flip="none" rotWithShape="1">
              <a:gsLst>
                <a:gs pos="0">
                  <a:srgbClr val="000080"/>
                </a:gs>
                <a:gs pos="100000">
                  <a:srgbClr val="000064"/>
                </a:gs>
              </a:gsLst>
              <a:lin ang="16200000" scaled="0"/>
            </a:gradFill>
            <a:ln w="12700" cap="flat">
              <a:noFill/>
              <a:miter lim="400000"/>
            </a:ln>
            <a:effectLst/>
          </p:spPr>
          <p:txBody>
            <a:bodyPr wrap="square" lIns="0" tIns="0" rIns="0" bIns="0" numCol="1" anchor="t">
              <a:noAutofit/>
            </a:bodyPr>
            <a:lstStyle/>
            <a:p>
              <a:pPr lvl="0">
                <a:defRPr>
                  <a:solidFill>
                    <a:srgbClr val="FFFFFF"/>
                  </a:solidFill>
                </a:defRPr>
              </a:pPr>
            </a:p>
          </p:txBody>
        </p:sp>
        <p:sp>
          <p:nvSpPr>
            <p:cNvPr id="91" name="Shape 91"/>
            <p:cNvSpPr/>
            <p:nvPr/>
          </p:nvSpPr>
          <p:spPr>
            <a:xfrm>
              <a:off x="7173912" y="0"/>
              <a:ext cx="1960564" cy="32924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21600"/>
                  </a:lnTo>
                  <a:lnTo>
                    <a:pt x="21600" y="21225"/>
                  </a:lnTo>
                  <a:lnTo>
                    <a:pt x="736" y="0"/>
                  </a:lnTo>
                  <a:lnTo>
                    <a:pt x="0" y="0"/>
                  </a:lnTo>
                  <a:close/>
                </a:path>
              </a:pathLst>
            </a:custGeom>
            <a:gradFill flip="none" rotWithShape="1">
              <a:gsLst>
                <a:gs pos="0">
                  <a:srgbClr val="000058"/>
                </a:gs>
                <a:gs pos="100000">
                  <a:srgbClr val="000099"/>
                </a:gs>
              </a:gsLst>
              <a:lin ang="2700000" scaled="0"/>
            </a:gradFill>
            <a:ln w="12700" cap="flat">
              <a:noFill/>
              <a:miter lim="400000"/>
            </a:ln>
            <a:effectLst/>
          </p:spPr>
          <p:txBody>
            <a:bodyPr wrap="square" lIns="0" tIns="0" rIns="0" bIns="0" numCol="1" anchor="t">
              <a:noAutofit/>
            </a:bodyPr>
            <a:lstStyle/>
            <a:p>
              <a:pPr lvl="0">
                <a:defRPr>
                  <a:solidFill>
                    <a:srgbClr val="FFFFFF"/>
                  </a:solidFill>
                </a:defRPr>
              </a:pPr>
            </a:p>
          </p:txBody>
        </p:sp>
        <p:sp>
          <p:nvSpPr>
            <p:cNvPr id="92" name="Shape 92"/>
            <p:cNvSpPr/>
            <p:nvPr/>
          </p:nvSpPr>
          <p:spPr>
            <a:xfrm>
              <a:off x="7451725" y="0"/>
              <a:ext cx="1682750" cy="30734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21600"/>
                  </a:lnTo>
                  <a:lnTo>
                    <a:pt x="21600" y="21533"/>
                  </a:lnTo>
                  <a:lnTo>
                    <a:pt x="1102" y="0"/>
                  </a:lnTo>
                  <a:lnTo>
                    <a:pt x="0" y="0"/>
                  </a:lnTo>
                  <a:close/>
                </a:path>
              </a:pathLst>
            </a:custGeom>
            <a:gradFill flip="none" rotWithShape="1">
              <a:gsLst>
                <a:gs pos="0">
                  <a:srgbClr val="00006F"/>
                </a:gs>
                <a:gs pos="100000">
                  <a:srgbClr val="000099"/>
                </a:gs>
              </a:gsLst>
              <a:lin ang="2700000" scaled="0"/>
            </a:gradFill>
            <a:ln w="12700" cap="flat">
              <a:noFill/>
              <a:miter lim="400000"/>
            </a:ln>
            <a:effectLst/>
          </p:spPr>
          <p:txBody>
            <a:bodyPr wrap="square" lIns="0" tIns="0" rIns="0" bIns="0" numCol="1" anchor="t">
              <a:noAutofit/>
            </a:bodyPr>
            <a:lstStyle/>
            <a:p>
              <a:pPr lvl="0">
                <a:defRPr>
                  <a:solidFill>
                    <a:srgbClr val="FFFFFF"/>
                  </a:solidFill>
                </a:defRPr>
              </a:pPr>
            </a:p>
          </p:txBody>
        </p:sp>
        <p:sp>
          <p:nvSpPr>
            <p:cNvPr id="93" name="Shape 93"/>
            <p:cNvSpPr/>
            <p:nvPr/>
          </p:nvSpPr>
          <p:spPr>
            <a:xfrm>
              <a:off x="7907337" y="0"/>
              <a:ext cx="1227138" cy="23606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0816"/>
                  </a:moveTo>
                  <a:lnTo>
                    <a:pt x="1177" y="0"/>
                  </a:lnTo>
                  <a:lnTo>
                    <a:pt x="0" y="0"/>
                  </a:lnTo>
                  <a:lnTo>
                    <a:pt x="21600" y="21600"/>
                  </a:lnTo>
                  <a:lnTo>
                    <a:pt x="21600" y="20816"/>
                  </a:lnTo>
                  <a:close/>
                </a:path>
              </a:pathLst>
            </a:custGeom>
            <a:gradFill flip="none" rotWithShape="1">
              <a:gsLst>
                <a:gs pos="0">
                  <a:srgbClr val="000078"/>
                </a:gs>
                <a:gs pos="100000">
                  <a:srgbClr val="000099"/>
                </a:gs>
              </a:gsLst>
              <a:lin ang="2700000" scaled="0"/>
            </a:gradFill>
            <a:ln w="12700" cap="flat">
              <a:noFill/>
              <a:miter lim="400000"/>
            </a:ln>
            <a:effectLst/>
          </p:spPr>
          <p:txBody>
            <a:bodyPr wrap="square" lIns="0" tIns="0" rIns="0" bIns="0" numCol="1" anchor="t">
              <a:noAutofit/>
            </a:bodyPr>
            <a:lstStyle/>
            <a:p>
              <a:pPr lvl="0">
                <a:defRPr>
                  <a:solidFill>
                    <a:srgbClr val="FFFFFF"/>
                  </a:solidFill>
                </a:defRPr>
              </a:pPr>
            </a:p>
          </p:txBody>
        </p:sp>
        <p:grpSp>
          <p:nvGrpSpPr>
            <p:cNvPr id="96" name="Group 96"/>
            <p:cNvGrpSpPr/>
            <p:nvPr/>
          </p:nvGrpSpPr>
          <p:grpSpPr>
            <a:xfrm>
              <a:off x="-1" y="2590800"/>
              <a:ext cx="9140827" cy="2949575"/>
              <a:chOff x="0" y="0"/>
              <a:chExt cx="9140825" cy="2949575"/>
            </a:xfrm>
          </p:grpSpPr>
          <p:sp>
            <p:nvSpPr>
              <p:cNvPr id="94" name="Shape 94"/>
              <p:cNvSpPr/>
              <p:nvPr/>
            </p:nvSpPr>
            <p:spPr>
              <a:xfrm>
                <a:off x="-1" y="0"/>
                <a:ext cx="5826127" cy="20843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6021"/>
                    </a:lnTo>
                    <a:lnTo>
                      <a:pt x="21458" y="21600"/>
                    </a:lnTo>
                    <a:lnTo>
                      <a:pt x="21529" y="20317"/>
                    </a:lnTo>
                    <a:lnTo>
                      <a:pt x="21600" y="19132"/>
                    </a:lnTo>
                    <a:lnTo>
                      <a:pt x="0" y="0"/>
                    </a:lnTo>
                    <a:close/>
                  </a:path>
                </a:pathLst>
              </a:custGeom>
              <a:gradFill flip="none" rotWithShape="1">
                <a:gsLst>
                  <a:gs pos="0">
                    <a:srgbClr val="00006F"/>
                  </a:gs>
                  <a:gs pos="100000">
                    <a:srgbClr val="000099"/>
                  </a:gs>
                </a:gsLst>
                <a:lin ang="0" scaled="0"/>
              </a:gradFill>
              <a:ln w="12700" cap="flat">
                <a:noFill/>
                <a:miter lim="400000"/>
              </a:ln>
              <a:effectLst/>
            </p:spPr>
            <p:txBody>
              <a:bodyPr wrap="square" lIns="0" tIns="0" rIns="0" bIns="0" numCol="1" anchor="t">
                <a:noAutofit/>
              </a:bodyPr>
              <a:lstStyle/>
              <a:p>
                <a:pPr lvl="0">
                  <a:defRPr>
                    <a:solidFill>
                      <a:srgbClr val="FFFFFF"/>
                    </a:solidFill>
                  </a:defRPr>
                </a:pPr>
              </a:p>
            </p:txBody>
          </p:sp>
          <p:sp>
            <p:nvSpPr>
              <p:cNvPr id="95" name="Shape 95"/>
              <p:cNvSpPr/>
              <p:nvPr/>
            </p:nvSpPr>
            <p:spPr>
              <a:xfrm>
                <a:off x="5788025" y="1846262"/>
                <a:ext cx="3352801" cy="11033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0668"/>
                    </a:moveTo>
                    <a:lnTo>
                      <a:pt x="246" y="0"/>
                    </a:lnTo>
                    <a:lnTo>
                      <a:pt x="123" y="2238"/>
                    </a:lnTo>
                    <a:lnTo>
                      <a:pt x="0" y="4662"/>
                    </a:lnTo>
                    <a:lnTo>
                      <a:pt x="21600" y="21600"/>
                    </a:lnTo>
                    <a:lnTo>
                      <a:pt x="21600" y="20668"/>
                    </a:lnTo>
                    <a:close/>
                  </a:path>
                </a:pathLst>
              </a:custGeom>
              <a:gradFill flip="none" rotWithShape="1">
                <a:gsLst>
                  <a:gs pos="0">
                    <a:srgbClr val="000099"/>
                  </a:gs>
                  <a:gs pos="100000">
                    <a:srgbClr val="1717A3"/>
                  </a:gs>
                </a:gsLst>
                <a:lin ang="0" scaled="0"/>
              </a:gradFill>
              <a:ln w="12700" cap="flat">
                <a:noFill/>
                <a:miter lim="400000"/>
              </a:ln>
              <a:effectLst/>
            </p:spPr>
            <p:txBody>
              <a:bodyPr wrap="square" lIns="0" tIns="0" rIns="0" bIns="0" numCol="1" anchor="t">
                <a:noAutofit/>
              </a:bodyPr>
              <a:lstStyle/>
              <a:p>
                <a:pPr lvl="0">
                  <a:defRPr>
                    <a:solidFill>
                      <a:srgbClr val="FFFFFF"/>
                    </a:solidFill>
                  </a:defRPr>
                </a:pPr>
              </a:p>
            </p:txBody>
          </p:sp>
        </p:grpSp>
      </p:grpSp>
      <p:sp>
        <p:nvSpPr>
          <p:cNvPr id="98" name="Shape 98"/>
          <p:cNvSpPr/>
          <p:nvPr>
            <p:ph type="sldNum" sz="quarter" idx="2"/>
          </p:nvPr>
        </p:nvSpPr>
        <p:spPr>
          <a:xfrm>
            <a:off x="6553200" y="6436583"/>
            <a:ext cx="2133600" cy="264255"/>
          </a:xfrm>
          <a:prstGeom prst="rect">
            <a:avLst/>
          </a:prstGeom>
        </p:spPr>
        <p:txBody>
          <a:bodyPr/>
          <a:lstStyle>
            <a:lvl1pPr>
              <a:defRPr sz="1200"/>
            </a:lvl1pPr>
          </a:lstStyle>
          <a:p>
            <a:pPr lvl="0"/>
            <a:fld id="{86CB4B4D-7CA3-9044-876B-883B54F8677D}" type="slidenum"/>
          </a:p>
        </p:txBody>
      </p:sp>
      <p:sp>
        <p:nvSpPr>
          <p:cNvPr id="99" name="Shape 99"/>
          <p:cNvSpPr/>
          <p:nvPr>
            <p:ph type="title"/>
          </p:nvPr>
        </p:nvSpPr>
        <p:spPr>
          <a:xfrm>
            <a:off x="457200" y="98425"/>
            <a:ext cx="8229600" cy="1501775"/>
          </a:xfrm>
          <a:prstGeom prst="rect">
            <a:avLst/>
          </a:prstGeom>
        </p:spPr>
        <p:txBody>
          <a:bodyPr/>
          <a:lstStyle/>
          <a:p>
            <a:pPr lvl="0">
              <a:defRPr>
                <a:solidFill>
                  <a:srgbClr val="FFFFFF"/>
                </a:solidFill>
              </a:defRPr>
            </a:pPr>
          </a:p>
        </p:txBody>
      </p:sp>
      <p:sp>
        <p:nvSpPr>
          <p:cNvPr id="100" name="Shape 100"/>
          <p:cNvSpPr/>
          <p:nvPr>
            <p:ph type="body" idx="1"/>
          </p:nvPr>
        </p:nvSpPr>
        <p:spPr>
          <a:xfrm>
            <a:off x="457200" y="1600200"/>
            <a:ext cx="8229600" cy="5257800"/>
          </a:xfrm>
          <a:prstGeom prst="rect">
            <a:avLst/>
          </a:prstGeom>
        </p:spPr>
        <p:txBody>
          <a:bodyPr/>
          <a:lstStyle/>
          <a:p>
            <a:pPr lvl="0">
              <a:buClrTx/>
              <a:buSzPct val="90000"/>
              <a:buFontTx/>
              <a:buBlip>
                <a:blip r:embed="rId2"/>
              </a:buBlip>
            </a:pPr>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Default">
    <p:bg>
      <p:bgPr>
        <a:solidFill>
          <a:srgbClr val="000000"/>
        </a:solidFill>
      </p:bgPr>
    </p:bg>
    <p:spTree>
      <p:nvGrpSpPr>
        <p:cNvPr id="1" name=""/>
        <p:cNvGrpSpPr/>
        <p:nvPr/>
      </p:nvGrpSpPr>
      <p:grpSpPr>
        <a:xfrm>
          <a:off x="0" y="0"/>
          <a:ext cx="0" cy="0"/>
          <a:chOff x="0" y="0"/>
          <a:chExt cx="0" cy="0"/>
        </a:xfrm>
      </p:grpSpPr>
      <p:grpSp>
        <p:nvGrpSpPr>
          <p:cNvPr id="109" name="Group 109"/>
          <p:cNvGrpSpPr/>
          <p:nvPr/>
        </p:nvGrpSpPr>
        <p:grpSpPr>
          <a:xfrm>
            <a:off x="0" y="3902075"/>
            <a:ext cx="3400426" cy="2949575"/>
            <a:chOff x="0" y="0"/>
            <a:chExt cx="3400425" cy="2949575"/>
          </a:xfrm>
        </p:grpSpPr>
        <p:sp>
          <p:nvSpPr>
            <p:cNvPr id="102" name="Shape 102"/>
            <p:cNvSpPr/>
            <p:nvPr/>
          </p:nvSpPr>
          <p:spPr>
            <a:xfrm>
              <a:off x="0" y="79375"/>
              <a:ext cx="3400426" cy="28638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329" y="790"/>
                  </a:moveTo>
                  <a:lnTo>
                    <a:pt x="1629" y="359"/>
                  </a:lnTo>
                  <a:lnTo>
                    <a:pt x="0" y="0"/>
                  </a:lnTo>
                  <a:lnTo>
                    <a:pt x="0" y="144"/>
                  </a:lnTo>
                  <a:lnTo>
                    <a:pt x="1629" y="503"/>
                  </a:lnTo>
                  <a:lnTo>
                    <a:pt x="3268" y="934"/>
                  </a:lnTo>
                  <a:lnTo>
                    <a:pt x="5625" y="1796"/>
                  </a:lnTo>
                  <a:lnTo>
                    <a:pt x="7861" y="2933"/>
                  </a:lnTo>
                  <a:lnTo>
                    <a:pt x="10046" y="4370"/>
                  </a:lnTo>
                  <a:lnTo>
                    <a:pt x="12100" y="6023"/>
                  </a:lnTo>
                  <a:lnTo>
                    <a:pt x="13972" y="7819"/>
                  </a:lnTo>
                  <a:lnTo>
                    <a:pt x="15732" y="9902"/>
                  </a:lnTo>
                  <a:lnTo>
                    <a:pt x="17300" y="12201"/>
                  </a:lnTo>
                  <a:lnTo>
                    <a:pt x="18757" y="14715"/>
                  </a:lnTo>
                  <a:lnTo>
                    <a:pt x="19597" y="16356"/>
                  </a:lnTo>
                  <a:lnTo>
                    <a:pt x="20325" y="18080"/>
                  </a:lnTo>
                  <a:lnTo>
                    <a:pt x="20932" y="19804"/>
                  </a:lnTo>
                  <a:lnTo>
                    <a:pt x="21479" y="21600"/>
                  </a:lnTo>
                  <a:lnTo>
                    <a:pt x="21600" y="21600"/>
                  </a:lnTo>
                  <a:lnTo>
                    <a:pt x="21054" y="19804"/>
                  </a:lnTo>
                  <a:lnTo>
                    <a:pt x="20447" y="18080"/>
                  </a:lnTo>
                  <a:lnTo>
                    <a:pt x="19718" y="16356"/>
                  </a:lnTo>
                  <a:lnTo>
                    <a:pt x="18879" y="14643"/>
                  </a:lnTo>
                  <a:lnTo>
                    <a:pt x="17422" y="12129"/>
                  </a:lnTo>
                  <a:lnTo>
                    <a:pt x="15793" y="9830"/>
                  </a:lnTo>
                  <a:lnTo>
                    <a:pt x="14032" y="7747"/>
                  </a:lnTo>
                  <a:lnTo>
                    <a:pt x="12161" y="5879"/>
                  </a:lnTo>
                  <a:lnTo>
                    <a:pt x="10107" y="4227"/>
                  </a:lnTo>
                  <a:lnTo>
                    <a:pt x="7922" y="2862"/>
                  </a:lnTo>
                  <a:lnTo>
                    <a:pt x="5686" y="1652"/>
                  </a:lnTo>
                  <a:lnTo>
                    <a:pt x="3329" y="790"/>
                  </a:lnTo>
                  <a:close/>
                </a:path>
              </a:pathLst>
            </a:custGeom>
            <a:gradFill flip="none" rotWithShape="1">
              <a:gsLst>
                <a:gs pos="0">
                  <a:srgbClr val="000000"/>
                </a:gs>
                <a:gs pos="100000">
                  <a:srgbClr val="000000"/>
                </a:gs>
              </a:gsLst>
              <a:lin ang="2700000" scaled="0"/>
            </a:gradFill>
            <a:ln w="12700" cap="flat">
              <a:noFill/>
              <a:miter lim="400000"/>
            </a:ln>
            <a:effectLst/>
          </p:spPr>
          <p:txBody>
            <a:bodyPr wrap="square" lIns="0" tIns="0" rIns="0" bIns="0" numCol="1" anchor="t">
              <a:noAutofit/>
            </a:bodyPr>
            <a:lstStyle/>
            <a:p>
              <a:pPr lvl="0">
                <a:defRPr>
                  <a:solidFill>
                    <a:srgbClr val="FFFFFF"/>
                  </a:solidFill>
                </a:defRPr>
              </a:pPr>
            </a:p>
          </p:txBody>
        </p:sp>
        <p:sp>
          <p:nvSpPr>
            <p:cNvPr id="103" name="Shape 103"/>
            <p:cNvSpPr/>
            <p:nvPr/>
          </p:nvSpPr>
          <p:spPr>
            <a:xfrm>
              <a:off x="0" y="0"/>
              <a:ext cx="2943225" cy="29495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0" y="21600"/>
                  </a:lnTo>
                  <a:lnTo>
                    <a:pt x="0" y="0"/>
                  </a:lnTo>
                  <a:lnTo>
                    <a:pt x="21600" y="21600"/>
                  </a:lnTo>
                  <a:close/>
                </a:path>
              </a:pathLst>
            </a:custGeom>
            <a:gradFill flip="none" rotWithShape="1">
              <a:gsLst>
                <a:gs pos="0">
                  <a:srgbClr val="000000"/>
                </a:gs>
                <a:gs pos="100000">
                  <a:srgbClr val="010199"/>
                </a:gs>
              </a:gsLst>
              <a:lin ang="18900000" scaled="0"/>
            </a:gradFill>
            <a:ln w="12700" cap="flat">
              <a:noFill/>
              <a:miter lim="400000"/>
            </a:ln>
            <a:effectLst/>
          </p:spPr>
          <p:txBody>
            <a:bodyPr wrap="square" lIns="0" tIns="0" rIns="0" bIns="0" numCol="1" anchor="t">
              <a:noAutofit/>
            </a:bodyPr>
            <a:lstStyle/>
            <a:p>
              <a:pPr lvl="0">
                <a:defRPr>
                  <a:solidFill>
                    <a:srgbClr val="FFFFFF"/>
                  </a:solidFill>
                </a:defRPr>
              </a:pPr>
            </a:p>
          </p:txBody>
        </p:sp>
        <p:sp>
          <p:nvSpPr>
            <p:cNvPr id="104" name="Shape 104"/>
            <p:cNvSpPr/>
            <p:nvPr/>
          </p:nvSpPr>
          <p:spPr>
            <a:xfrm>
              <a:off x="0" y="439737"/>
              <a:ext cx="2770188" cy="25034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300" y="18861"/>
                  </a:moveTo>
                  <a:lnTo>
                    <a:pt x="20944" y="20258"/>
                  </a:lnTo>
                  <a:lnTo>
                    <a:pt x="21439" y="21600"/>
                  </a:lnTo>
                  <a:lnTo>
                    <a:pt x="21600" y="21600"/>
                  </a:lnTo>
                  <a:lnTo>
                    <a:pt x="21080" y="20121"/>
                  </a:lnTo>
                  <a:lnTo>
                    <a:pt x="20412" y="18724"/>
                  </a:lnTo>
                  <a:lnTo>
                    <a:pt x="19001" y="15847"/>
                  </a:lnTo>
                  <a:lnTo>
                    <a:pt x="17268" y="13026"/>
                  </a:lnTo>
                  <a:lnTo>
                    <a:pt x="15299" y="10355"/>
                  </a:lnTo>
                  <a:lnTo>
                    <a:pt x="13133" y="7972"/>
                  </a:lnTo>
                  <a:lnTo>
                    <a:pt x="10843" y="5835"/>
                  </a:lnTo>
                  <a:lnTo>
                    <a:pt x="8318" y="4027"/>
                  </a:lnTo>
                  <a:lnTo>
                    <a:pt x="5632" y="2383"/>
                  </a:lnTo>
                  <a:lnTo>
                    <a:pt x="2897" y="1068"/>
                  </a:lnTo>
                  <a:lnTo>
                    <a:pt x="0" y="0"/>
                  </a:lnTo>
                  <a:lnTo>
                    <a:pt x="0" y="164"/>
                  </a:lnTo>
                  <a:lnTo>
                    <a:pt x="2748" y="1219"/>
                  </a:lnTo>
                  <a:lnTo>
                    <a:pt x="5521" y="2534"/>
                  </a:lnTo>
                  <a:lnTo>
                    <a:pt x="8194" y="4178"/>
                  </a:lnTo>
                  <a:lnTo>
                    <a:pt x="10720" y="5986"/>
                  </a:lnTo>
                  <a:lnTo>
                    <a:pt x="13022" y="8122"/>
                  </a:lnTo>
                  <a:lnTo>
                    <a:pt x="15176" y="10506"/>
                  </a:lnTo>
                  <a:lnTo>
                    <a:pt x="17144" y="13149"/>
                  </a:lnTo>
                  <a:lnTo>
                    <a:pt x="18889" y="15984"/>
                  </a:lnTo>
                  <a:lnTo>
                    <a:pt x="20300" y="18861"/>
                  </a:lnTo>
                  <a:close/>
                </a:path>
              </a:pathLst>
            </a:custGeom>
            <a:gradFill flip="none" rotWithShape="1">
              <a:gsLst>
                <a:gs pos="0">
                  <a:srgbClr val="000000"/>
                </a:gs>
                <a:gs pos="100000">
                  <a:srgbClr val="000000"/>
                </a:gs>
              </a:gsLst>
              <a:lin ang="2700000" scaled="0"/>
            </a:gradFill>
            <a:ln w="12700" cap="flat">
              <a:noFill/>
              <a:miter lim="400000"/>
            </a:ln>
            <a:effectLst/>
          </p:spPr>
          <p:txBody>
            <a:bodyPr wrap="square" lIns="0" tIns="0" rIns="0" bIns="0" numCol="1" anchor="t">
              <a:noAutofit/>
            </a:bodyPr>
            <a:lstStyle/>
            <a:p>
              <a:pPr lvl="0">
                <a:defRPr>
                  <a:solidFill>
                    <a:srgbClr val="FFFFFF"/>
                  </a:solidFill>
                </a:defRPr>
              </a:pPr>
            </a:p>
          </p:txBody>
        </p:sp>
        <p:sp>
          <p:nvSpPr>
            <p:cNvPr id="105" name="Shape 105"/>
            <p:cNvSpPr/>
            <p:nvPr/>
          </p:nvSpPr>
          <p:spPr>
            <a:xfrm>
              <a:off x="0" y="136525"/>
              <a:ext cx="2770188" cy="28067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147"/>
                  </a:lnTo>
                  <a:lnTo>
                    <a:pt x="2599" y="1075"/>
                  </a:lnTo>
                  <a:lnTo>
                    <a:pt x="5273" y="2321"/>
                  </a:lnTo>
                  <a:lnTo>
                    <a:pt x="7798" y="3714"/>
                  </a:lnTo>
                  <a:lnTo>
                    <a:pt x="10125" y="5400"/>
                  </a:lnTo>
                  <a:lnTo>
                    <a:pt x="12353" y="7233"/>
                  </a:lnTo>
                  <a:lnTo>
                    <a:pt x="14408" y="9358"/>
                  </a:lnTo>
                  <a:lnTo>
                    <a:pt x="16215" y="11509"/>
                  </a:lnTo>
                  <a:lnTo>
                    <a:pt x="17998" y="14001"/>
                  </a:lnTo>
                  <a:lnTo>
                    <a:pt x="19013" y="15858"/>
                  </a:lnTo>
                  <a:lnTo>
                    <a:pt x="19978" y="17788"/>
                  </a:lnTo>
                  <a:lnTo>
                    <a:pt x="20820" y="19743"/>
                  </a:lnTo>
                  <a:lnTo>
                    <a:pt x="21451" y="21600"/>
                  </a:lnTo>
                  <a:lnTo>
                    <a:pt x="21600" y="21600"/>
                  </a:lnTo>
                  <a:lnTo>
                    <a:pt x="20932" y="19621"/>
                  </a:lnTo>
                  <a:lnTo>
                    <a:pt x="20090" y="17654"/>
                  </a:lnTo>
                  <a:lnTo>
                    <a:pt x="19149" y="15736"/>
                  </a:lnTo>
                  <a:lnTo>
                    <a:pt x="18109" y="13879"/>
                  </a:lnTo>
                  <a:lnTo>
                    <a:pt x="16339" y="11386"/>
                  </a:lnTo>
                  <a:lnTo>
                    <a:pt x="14520" y="9224"/>
                  </a:lnTo>
                  <a:lnTo>
                    <a:pt x="12477" y="7098"/>
                  </a:lnTo>
                  <a:lnTo>
                    <a:pt x="10237" y="5266"/>
                  </a:lnTo>
                  <a:lnTo>
                    <a:pt x="7947" y="3580"/>
                  </a:lnTo>
                  <a:lnTo>
                    <a:pt x="5409" y="2187"/>
                  </a:lnTo>
                  <a:lnTo>
                    <a:pt x="2748" y="953"/>
                  </a:lnTo>
                  <a:lnTo>
                    <a:pt x="0" y="0"/>
                  </a:lnTo>
                  <a:close/>
                </a:path>
              </a:pathLst>
            </a:custGeom>
            <a:gradFill flip="none" rotWithShape="1">
              <a:gsLst>
                <a:gs pos="0">
                  <a:srgbClr val="000000"/>
                </a:gs>
                <a:gs pos="100000">
                  <a:srgbClr val="000000"/>
                </a:gs>
              </a:gsLst>
              <a:lin ang="2700000" scaled="0"/>
            </a:gradFill>
            <a:ln w="12700" cap="flat">
              <a:noFill/>
              <a:miter lim="400000"/>
            </a:ln>
            <a:effectLst/>
          </p:spPr>
          <p:txBody>
            <a:bodyPr wrap="square" lIns="0" tIns="0" rIns="0" bIns="0" numCol="1" anchor="t">
              <a:noAutofit/>
            </a:bodyPr>
            <a:lstStyle/>
            <a:p>
              <a:pPr lvl="0">
                <a:defRPr>
                  <a:solidFill>
                    <a:srgbClr val="FFFFFF"/>
                  </a:solidFill>
                </a:defRPr>
              </a:pPr>
            </a:p>
          </p:txBody>
        </p:sp>
        <p:sp>
          <p:nvSpPr>
            <p:cNvPr id="106" name="Shape 106"/>
            <p:cNvSpPr/>
            <p:nvPr/>
          </p:nvSpPr>
          <p:spPr>
            <a:xfrm>
              <a:off x="331787" y="517525"/>
              <a:ext cx="136526" cy="136525"/>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0">
                  <a:srgbClr val="010199"/>
                </a:gs>
                <a:gs pos="100000">
                  <a:srgbClr val="000000"/>
                </a:gs>
              </a:gsLst>
              <a:lin ang="18900000" scaled="0"/>
            </a:gradFill>
            <a:ln w="12700" cap="flat">
              <a:noFill/>
              <a:miter lim="400000"/>
            </a:ln>
            <a:effectLst/>
          </p:spPr>
          <p:txBody>
            <a:bodyPr wrap="square" lIns="0" tIns="0" rIns="0" bIns="0" numCol="1" anchor="t">
              <a:noAutofit/>
            </a:bodyPr>
            <a:lstStyle/>
            <a:p>
              <a:pPr lvl="0">
                <a:defRPr>
                  <a:solidFill>
                    <a:srgbClr val="FFFFFF"/>
                  </a:solidFill>
                </a:defRPr>
              </a:pPr>
            </a:p>
          </p:txBody>
        </p:sp>
        <p:sp>
          <p:nvSpPr>
            <p:cNvPr id="107" name="Shape 107"/>
            <p:cNvSpPr/>
            <p:nvPr/>
          </p:nvSpPr>
          <p:spPr>
            <a:xfrm>
              <a:off x="2438399" y="2263774"/>
              <a:ext cx="146052" cy="14605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0">
                  <a:srgbClr val="010199"/>
                </a:gs>
                <a:gs pos="100000">
                  <a:srgbClr val="000000"/>
                </a:gs>
              </a:gsLst>
              <a:lin ang="2700000" scaled="0"/>
            </a:gradFill>
            <a:ln w="12700" cap="flat">
              <a:noFill/>
              <a:miter lim="400000"/>
            </a:ln>
            <a:effectLst/>
          </p:spPr>
          <p:txBody>
            <a:bodyPr wrap="square" lIns="0" tIns="0" rIns="0" bIns="0" numCol="1" anchor="t">
              <a:noAutofit/>
            </a:bodyPr>
            <a:lstStyle/>
            <a:p>
              <a:pPr lvl="0">
                <a:defRPr>
                  <a:solidFill>
                    <a:srgbClr val="FFFFFF"/>
                  </a:solidFill>
                </a:defRPr>
              </a:pPr>
            </a:p>
          </p:txBody>
        </p:sp>
        <p:sp>
          <p:nvSpPr>
            <p:cNvPr id="108" name="Shape 108"/>
            <p:cNvSpPr/>
            <p:nvPr/>
          </p:nvSpPr>
          <p:spPr>
            <a:xfrm>
              <a:off x="1255712" y="420687"/>
              <a:ext cx="192088" cy="192088"/>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0">
                  <a:srgbClr val="010199"/>
                </a:gs>
                <a:gs pos="100000">
                  <a:srgbClr val="000000"/>
                </a:gs>
              </a:gsLst>
              <a:lin ang="18900000" scaled="0"/>
            </a:gradFill>
            <a:ln w="12700" cap="flat">
              <a:noFill/>
              <a:miter lim="400000"/>
            </a:ln>
            <a:effectLst/>
          </p:spPr>
          <p:txBody>
            <a:bodyPr wrap="square" lIns="0" tIns="0" rIns="0" bIns="0" numCol="1" anchor="t">
              <a:noAutofit/>
            </a:bodyPr>
            <a:lstStyle/>
            <a:p>
              <a:pPr lvl="0">
                <a:defRPr>
                  <a:solidFill>
                    <a:srgbClr val="FFFFFF"/>
                  </a:solidFill>
                </a:defRPr>
              </a:pPr>
            </a:p>
          </p:txBody>
        </p:sp>
      </p:grpSp>
      <p:sp>
        <p:nvSpPr>
          <p:cNvPr id="110" name="Shape 110"/>
          <p:cNvSpPr/>
          <p:nvPr>
            <p:ph type="title"/>
          </p:nvPr>
        </p:nvSpPr>
        <p:spPr>
          <a:xfrm>
            <a:off x="685800" y="1416050"/>
            <a:ext cx="7772400" cy="2470150"/>
          </a:xfrm>
          <a:prstGeom prst="rect">
            <a:avLst/>
          </a:prstGeom>
          <a:extLst>
            <a:ext uri="{C572A759-6A51-4108-AA02-DFA0A04FC94B}">
              <ma14:wrappingTextBoxFlag xmlns:ma14="http://schemas.microsoft.com/office/mac/drawingml/2011/main" val="1"/>
            </a:ext>
          </a:extLst>
        </p:spPr>
        <p:txBody>
          <a:bodyPr/>
          <a:lstStyle>
            <a:lvl1pPr>
              <a:defRPr sz="4800">
                <a:solidFill>
                  <a:srgbClr val="B2B2B2"/>
                </a:solidFill>
                <a:effectLst>
                  <a:outerShdw sx="100000" sy="100000" kx="0" ky="0" algn="b" rotWithShape="0" blurRad="12700" dist="25400" dir="2700000">
                    <a:srgbClr val="FFFFFF"/>
                  </a:outerShdw>
                </a:effectLst>
              </a:defRPr>
            </a:lvl1pPr>
          </a:lstStyle>
          <a:p>
            <a:pPr lvl="0">
              <a:defRPr sz="1800">
                <a:solidFill>
                  <a:srgbClr val="000000"/>
                </a:solidFill>
                <a:effectLst/>
              </a:defRPr>
            </a:pPr>
            <a:r>
              <a:rPr sz="4800">
                <a:solidFill>
                  <a:srgbClr val="B2B2B2"/>
                </a:solidFill>
                <a:effectLst>
                  <a:outerShdw sx="100000" sy="100000" kx="0" ky="0" algn="b" rotWithShape="0" blurRad="12700" dist="25400" dir="2700000">
                    <a:srgbClr val="FFFFFF"/>
                  </a:outerShdw>
                </a:effectLst>
              </a:rPr>
              <a:t>Click to edit Master title style</a:t>
            </a:r>
          </a:p>
        </p:txBody>
      </p:sp>
      <p:sp>
        <p:nvSpPr>
          <p:cNvPr id="111" name="Shape 111"/>
          <p:cNvSpPr/>
          <p:nvPr>
            <p:ph type="body" idx="1"/>
          </p:nvPr>
        </p:nvSpPr>
        <p:spPr>
          <a:xfrm>
            <a:off x="1371600" y="3886200"/>
            <a:ext cx="6400800" cy="2971800"/>
          </a:xfrm>
          <a:prstGeom prst="rect">
            <a:avLst/>
          </a:prstGeom>
          <a:extLst>
            <a:ext uri="{C572A759-6A51-4108-AA02-DFA0A04FC94B}">
              <ma14:wrappingTextBoxFlag xmlns:ma14="http://schemas.microsoft.com/office/mac/drawingml/2011/main" val="1"/>
            </a:ext>
          </a:extLst>
        </p:spPr>
        <p:txBody>
          <a:bodyPr/>
          <a:lstStyle>
            <a:lvl1pPr marL="0" indent="0" algn="ctr">
              <a:buClrTx/>
              <a:buSzTx/>
              <a:buFontTx/>
              <a:buNone/>
              <a:defRPr>
                <a:effectLst>
                  <a:outerShdw sx="100000" sy="100000" kx="0" ky="0" algn="b" rotWithShape="0" blurRad="12700" dist="25400" dir="2700000">
                    <a:srgbClr val="010199"/>
                  </a:outerShdw>
                </a:effectLst>
              </a:defRPr>
            </a:lvl1pPr>
          </a:lstStyle>
          <a:p>
            <a:pPr lvl="0">
              <a:defRPr sz="1800">
                <a:solidFill>
                  <a:srgbClr val="000000"/>
                </a:solidFill>
                <a:effectLst/>
              </a:defRPr>
            </a:pPr>
            <a:r>
              <a:rPr sz="3200">
                <a:solidFill>
                  <a:srgbClr val="FFFFFF"/>
                </a:solidFill>
                <a:effectLst>
                  <a:outerShdw sx="100000" sy="100000" kx="0" ky="0" algn="b" rotWithShape="0" blurRad="12700" dist="25400" dir="2700000">
                    <a:srgbClr val="010199"/>
                  </a:outerShdw>
                </a:effectLst>
              </a:rPr>
              <a:t>Click to edit Master subtitle style</a:t>
            </a:r>
          </a:p>
        </p:txBody>
      </p:sp>
      <p:sp>
        <p:nvSpPr>
          <p:cNvPr id="112" name="Shape 112"/>
          <p:cNvSpPr/>
          <p:nvPr>
            <p:ph type="sldNum" sz="quarter" idx="2"/>
          </p:nvPr>
        </p:nvSpPr>
        <p:spPr>
          <a:xfrm>
            <a:off x="6553200" y="6248400"/>
            <a:ext cx="2133600" cy="226986"/>
          </a:xfrm>
          <a:prstGeom prst="rect">
            <a:avLst/>
          </a:prstGeom>
        </p:spPr>
        <p:txBody>
          <a:bodyPr anchor="t"/>
          <a:lstStyle>
            <a:lvl1pPr>
              <a:defRPr sz="1000">
                <a:effectLst>
                  <a:outerShdw sx="100000" sy="100000" kx="0" ky="0" algn="b" rotWithShape="0" blurRad="12700" dist="25400" dir="2700000">
                    <a:srgbClr val="010199"/>
                  </a:outerShdw>
                </a:effectLst>
              </a:defRPr>
            </a:lvl1pPr>
          </a:lstStyle>
          <a:p>
            <a:pPr lvl="0"/>
            <a:fld id="{86CB4B4D-7CA3-9044-876B-883B54F8677D}" type="slidenum"/>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Default">
    <p:bg>
      <p:bgPr>
        <a:solidFill>
          <a:srgbClr val="000000"/>
        </a:solidFill>
      </p:bgPr>
    </p:bg>
    <p:spTree>
      <p:nvGrpSpPr>
        <p:cNvPr id="1" name=""/>
        <p:cNvGrpSpPr/>
        <p:nvPr/>
      </p:nvGrpSpPr>
      <p:grpSpPr>
        <a:xfrm>
          <a:off x="0" y="0"/>
          <a:ext cx="0" cy="0"/>
          <a:chOff x="0" y="0"/>
          <a:chExt cx="0" cy="0"/>
        </a:xfrm>
      </p:grpSpPr>
      <p:grpSp>
        <p:nvGrpSpPr>
          <p:cNvPr id="121" name="Group 121"/>
          <p:cNvGrpSpPr/>
          <p:nvPr/>
        </p:nvGrpSpPr>
        <p:grpSpPr>
          <a:xfrm>
            <a:off x="0" y="3902075"/>
            <a:ext cx="3400426" cy="2949575"/>
            <a:chOff x="0" y="0"/>
            <a:chExt cx="3400425" cy="2949575"/>
          </a:xfrm>
        </p:grpSpPr>
        <p:sp>
          <p:nvSpPr>
            <p:cNvPr id="114" name="Shape 114"/>
            <p:cNvSpPr/>
            <p:nvPr/>
          </p:nvSpPr>
          <p:spPr>
            <a:xfrm>
              <a:off x="0" y="79375"/>
              <a:ext cx="3400426" cy="28638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329" y="790"/>
                  </a:moveTo>
                  <a:lnTo>
                    <a:pt x="1629" y="359"/>
                  </a:lnTo>
                  <a:lnTo>
                    <a:pt x="0" y="0"/>
                  </a:lnTo>
                  <a:lnTo>
                    <a:pt x="0" y="144"/>
                  </a:lnTo>
                  <a:lnTo>
                    <a:pt x="1629" y="503"/>
                  </a:lnTo>
                  <a:lnTo>
                    <a:pt x="3268" y="934"/>
                  </a:lnTo>
                  <a:lnTo>
                    <a:pt x="5625" y="1796"/>
                  </a:lnTo>
                  <a:lnTo>
                    <a:pt x="7861" y="2933"/>
                  </a:lnTo>
                  <a:lnTo>
                    <a:pt x="10046" y="4370"/>
                  </a:lnTo>
                  <a:lnTo>
                    <a:pt x="12100" y="6023"/>
                  </a:lnTo>
                  <a:lnTo>
                    <a:pt x="13972" y="7819"/>
                  </a:lnTo>
                  <a:lnTo>
                    <a:pt x="15732" y="9902"/>
                  </a:lnTo>
                  <a:lnTo>
                    <a:pt x="17300" y="12201"/>
                  </a:lnTo>
                  <a:lnTo>
                    <a:pt x="18757" y="14715"/>
                  </a:lnTo>
                  <a:lnTo>
                    <a:pt x="19597" y="16356"/>
                  </a:lnTo>
                  <a:lnTo>
                    <a:pt x="20325" y="18080"/>
                  </a:lnTo>
                  <a:lnTo>
                    <a:pt x="20932" y="19804"/>
                  </a:lnTo>
                  <a:lnTo>
                    <a:pt x="21479" y="21600"/>
                  </a:lnTo>
                  <a:lnTo>
                    <a:pt x="21600" y="21600"/>
                  </a:lnTo>
                  <a:lnTo>
                    <a:pt x="21054" y="19804"/>
                  </a:lnTo>
                  <a:lnTo>
                    <a:pt x="20447" y="18080"/>
                  </a:lnTo>
                  <a:lnTo>
                    <a:pt x="19718" y="16356"/>
                  </a:lnTo>
                  <a:lnTo>
                    <a:pt x="18879" y="14643"/>
                  </a:lnTo>
                  <a:lnTo>
                    <a:pt x="17422" y="12129"/>
                  </a:lnTo>
                  <a:lnTo>
                    <a:pt x="15793" y="9830"/>
                  </a:lnTo>
                  <a:lnTo>
                    <a:pt x="14032" y="7747"/>
                  </a:lnTo>
                  <a:lnTo>
                    <a:pt x="12161" y="5879"/>
                  </a:lnTo>
                  <a:lnTo>
                    <a:pt x="10107" y="4227"/>
                  </a:lnTo>
                  <a:lnTo>
                    <a:pt x="7922" y="2862"/>
                  </a:lnTo>
                  <a:lnTo>
                    <a:pt x="5686" y="1652"/>
                  </a:lnTo>
                  <a:lnTo>
                    <a:pt x="3329" y="790"/>
                  </a:lnTo>
                  <a:close/>
                </a:path>
              </a:pathLst>
            </a:custGeom>
            <a:gradFill flip="none" rotWithShape="1">
              <a:gsLst>
                <a:gs pos="0">
                  <a:srgbClr val="000000"/>
                </a:gs>
                <a:gs pos="100000">
                  <a:srgbClr val="000000"/>
                </a:gs>
              </a:gsLst>
              <a:lin ang="2700000" scaled="0"/>
            </a:gradFill>
            <a:ln w="12700" cap="flat">
              <a:noFill/>
              <a:miter lim="400000"/>
            </a:ln>
            <a:effectLst/>
          </p:spPr>
          <p:txBody>
            <a:bodyPr wrap="square" lIns="0" tIns="0" rIns="0" bIns="0" numCol="1" anchor="t">
              <a:noAutofit/>
            </a:bodyPr>
            <a:lstStyle/>
            <a:p>
              <a:pPr lvl="0">
                <a:defRPr>
                  <a:solidFill>
                    <a:srgbClr val="FFFFFF"/>
                  </a:solidFill>
                </a:defRPr>
              </a:pPr>
            </a:p>
          </p:txBody>
        </p:sp>
        <p:sp>
          <p:nvSpPr>
            <p:cNvPr id="115" name="Shape 115"/>
            <p:cNvSpPr/>
            <p:nvPr/>
          </p:nvSpPr>
          <p:spPr>
            <a:xfrm>
              <a:off x="0" y="0"/>
              <a:ext cx="2943225" cy="29495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0" y="21600"/>
                  </a:lnTo>
                  <a:lnTo>
                    <a:pt x="0" y="0"/>
                  </a:lnTo>
                  <a:lnTo>
                    <a:pt x="21600" y="21600"/>
                  </a:lnTo>
                  <a:close/>
                </a:path>
              </a:pathLst>
            </a:custGeom>
            <a:gradFill flip="none" rotWithShape="1">
              <a:gsLst>
                <a:gs pos="0">
                  <a:srgbClr val="000000"/>
                </a:gs>
                <a:gs pos="100000">
                  <a:srgbClr val="010199"/>
                </a:gs>
              </a:gsLst>
              <a:lin ang="18900000" scaled="0"/>
            </a:gradFill>
            <a:ln w="12700" cap="flat">
              <a:noFill/>
              <a:miter lim="400000"/>
            </a:ln>
            <a:effectLst/>
          </p:spPr>
          <p:txBody>
            <a:bodyPr wrap="square" lIns="0" tIns="0" rIns="0" bIns="0" numCol="1" anchor="t">
              <a:noAutofit/>
            </a:bodyPr>
            <a:lstStyle/>
            <a:p>
              <a:pPr lvl="0">
                <a:defRPr>
                  <a:solidFill>
                    <a:srgbClr val="FFFFFF"/>
                  </a:solidFill>
                </a:defRPr>
              </a:pPr>
            </a:p>
          </p:txBody>
        </p:sp>
        <p:sp>
          <p:nvSpPr>
            <p:cNvPr id="116" name="Shape 116"/>
            <p:cNvSpPr/>
            <p:nvPr/>
          </p:nvSpPr>
          <p:spPr>
            <a:xfrm>
              <a:off x="0" y="439737"/>
              <a:ext cx="2770188" cy="25034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300" y="18861"/>
                  </a:moveTo>
                  <a:lnTo>
                    <a:pt x="20944" y="20258"/>
                  </a:lnTo>
                  <a:lnTo>
                    <a:pt x="21439" y="21600"/>
                  </a:lnTo>
                  <a:lnTo>
                    <a:pt x="21600" y="21600"/>
                  </a:lnTo>
                  <a:lnTo>
                    <a:pt x="21080" y="20121"/>
                  </a:lnTo>
                  <a:lnTo>
                    <a:pt x="20412" y="18724"/>
                  </a:lnTo>
                  <a:lnTo>
                    <a:pt x="19001" y="15847"/>
                  </a:lnTo>
                  <a:lnTo>
                    <a:pt x="17268" y="13026"/>
                  </a:lnTo>
                  <a:lnTo>
                    <a:pt x="15299" y="10355"/>
                  </a:lnTo>
                  <a:lnTo>
                    <a:pt x="13133" y="7972"/>
                  </a:lnTo>
                  <a:lnTo>
                    <a:pt x="10843" y="5835"/>
                  </a:lnTo>
                  <a:lnTo>
                    <a:pt x="8318" y="4027"/>
                  </a:lnTo>
                  <a:lnTo>
                    <a:pt x="5632" y="2383"/>
                  </a:lnTo>
                  <a:lnTo>
                    <a:pt x="2897" y="1068"/>
                  </a:lnTo>
                  <a:lnTo>
                    <a:pt x="0" y="0"/>
                  </a:lnTo>
                  <a:lnTo>
                    <a:pt x="0" y="164"/>
                  </a:lnTo>
                  <a:lnTo>
                    <a:pt x="2748" y="1219"/>
                  </a:lnTo>
                  <a:lnTo>
                    <a:pt x="5521" y="2534"/>
                  </a:lnTo>
                  <a:lnTo>
                    <a:pt x="8194" y="4178"/>
                  </a:lnTo>
                  <a:lnTo>
                    <a:pt x="10720" y="5986"/>
                  </a:lnTo>
                  <a:lnTo>
                    <a:pt x="13022" y="8122"/>
                  </a:lnTo>
                  <a:lnTo>
                    <a:pt x="15176" y="10506"/>
                  </a:lnTo>
                  <a:lnTo>
                    <a:pt x="17144" y="13149"/>
                  </a:lnTo>
                  <a:lnTo>
                    <a:pt x="18889" y="15984"/>
                  </a:lnTo>
                  <a:lnTo>
                    <a:pt x="20300" y="18861"/>
                  </a:lnTo>
                  <a:close/>
                </a:path>
              </a:pathLst>
            </a:custGeom>
            <a:gradFill flip="none" rotWithShape="1">
              <a:gsLst>
                <a:gs pos="0">
                  <a:srgbClr val="000000"/>
                </a:gs>
                <a:gs pos="100000">
                  <a:srgbClr val="000000"/>
                </a:gs>
              </a:gsLst>
              <a:lin ang="2700000" scaled="0"/>
            </a:gradFill>
            <a:ln w="12700" cap="flat">
              <a:noFill/>
              <a:miter lim="400000"/>
            </a:ln>
            <a:effectLst/>
          </p:spPr>
          <p:txBody>
            <a:bodyPr wrap="square" lIns="0" tIns="0" rIns="0" bIns="0" numCol="1" anchor="t">
              <a:noAutofit/>
            </a:bodyPr>
            <a:lstStyle/>
            <a:p>
              <a:pPr lvl="0">
                <a:defRPr>
                  <a:solidFill>
                    <a:srgbClr val="FFFFFF"/>
                  </a:solidFill>
                </a:defRPr>
              </a:pPr>
            </a:p>
          </p:txBody>
        </p:sp>
        <p:sp>
          <p:nvSpPr>
            <p:cNvPr id="117" name="Shape 117"/>
            <p:cNvSpPr/>
            <p:nvPr/>
          </p:nvSpPr>
          <p:spPr>
            <a:xfrm>
              <a:off x="0" y="136525"/>
              <a:ext cx="2770188" cy="28067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147"/>
                  </a:lnTo>
                  <a:lnTo>
                    <a:pt x="2599" y="1075"/>
                  </a:lnTo>
                  <a:lnTo>
                    <a:pt x="5273" y="2321"/>
                  </a:lnTo>
                  <a:lnTo>
                    <a:pt x="7798" y="3714"/>
                  </a:lnTo>
                  <a:lnTo>
                    <a:pt x="10125" y="5400"/>
                  </a:lnTo>
                  <a:lnTo>
                    <a:pt x="12353" y="7233"/>
                  </a:lnTo>
                  <a:lnTo>
                    <a:pt x="14408" y="9358"/>
                  </a:lnTo>
                  <a:lnTo>
                    <a:pt x="16215" y="11509"/>
                  </a:lnTo>
                  <a:lnTo>
                    <a:pt x="17998" y="14001"/>
                  </a:lnTo>
                  <a:lnTo>
                    <a:pt x="19013" y="15858"/>
                  </a:lnTo>
                  <a:lnTo>
                    <a:pt x="19978" y="17788"/>
                  </a:lnTo>
                  <a:lnTo>
                    <a:pt x="20820" y="19743"/>
                  </a:lnTo>
                  <a:lnTo>
                    <a:pt x="21451" y="21600"/>
                  </a:lnTo>
                  <a:lnTo>
                    <a:pt x="21600" y="21600"/>
                  </a:lnTo>
                  <a:lnTo>
                    <a:pt x="20932" y="19621"/>
                  </a:lnTo>
                  <a:lnTo>
                    <a:pt x="20090" y="17654"/>
                  </a:lnTo>
                  <a:lnTo>
                    <a:pt x="19149" y="15736"/>
                  </a:lnTo>
                  <a:lnTo>
                    <a:pt x="18109" y="13879"/>
                  </a:lnTo>
                  <a:lnTo>
                    <a:pt x="16339" y="11386"/>
                  </a:lnTo>
                  <a:lnTo>
                    <a:pt x="14520" y="9224"/>
                  </a:lnTo>
                  <a:lnTo>
                    <a:pt x="12477" y="7098"/>
                  </a:lnTo>
                  <a:lnTo>
                    <a:pt x="10237" y="5266"/>
                  </a:lnTo>
                  <a:lnTo>
                    <a:pt x="7947" y="3580"/>
                  </a:lnTo>
                  <a:lnTo>
                    <a:pt x="5409" y="2187"/>
                  </a:lnTo>
                  <a:lnTo>
                    <a:pt x="2748" y="953"/>
                  </a:lnTo>
                  <a:lnTo>
                    <a:pt x="0" y="0"/>
                  </a:lnTo>
                  <a:close/>
                </a:path>
              </a:pathLst>
            </a:custGeom>
            <a:gradFill flip="none" rotWithShape="1">
              <a:gsLst>
                <a:gs pos="0">
                  <a:srgbClr val="000000"/>
                </a:gs>
                <a:gs pos="100000">
                  <a:srgbClr val="000000"/>
                </a:gs>
              </a:gsLst>
              <a:lin ang="2700000" scaled="0"/>
            </a:gradFill>
            <a:ln w="12700" cap="flat">
              <a:noFill/>
              <a:miter lim="400000"/>
            </a:ln>
            <a:effectLst/>
          </p:spPr>
          <p:txBody>
            <a:bodyPr wrap="square" lIns="0" tIns="0" rIns="0" bIns="0" numCol="1" anchor="t">
              <a:noAutofit/>
            </a:bodyPr>
            <a:lstStyle/>
            <a:p>
              <a:pPr lvl="0">
                <a:defRPr>
                  <a:solidFill>
                    <a:srgbClr val="FFFFFF"/>
                  </a:solidFill>
                </a:defRPr>
              </a:pPr>
            </a:p>
          </p:txBody>
        </p:sp>
        <p:sp>
          <p:nvSpPr>
            <p:cNvPr id="118" name="Shape 118"/>
            <p:cNvSpPr/>
            <p:nvPr/>
          </p:nvSpPr>
          <p:spPr>
            <a:xfrm>
              <a:off x="331787" y="517525"/>
              <a:ext cx="136526" cy="136525"/>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0">
                  <a:srgbClr val="010199"/>
                </a:gs>
                <a:gs pos="100000">
                  <a:srgbClr val="000000"/>
                </a:gs>
              </a:gsLst>
              <a:lin ang="18900000" scaled="0"/>
            </a:gradFill>
            <a:ln w="12700" cap="flat">
              <a:noFill/>
              <a:miter lim="400000"/>
            </a:ln>
            <a:effectLst/>
          </p:spPr>
          <p:txBody>
            <a:bodyPr wrap="square" lIns="0" tIns="0" rIns="0" bIns="0" numCol="1" anchor="t">
              <a:noAutofit/>
            </a:bodyPr>
            <a:lstStyle/>
            <a:p>
              <a:pPr lvl="0">
                <a:defRPr>
                  <a:solidFill>
                    <a:srgbClr val="FFFFFF"/>
                  </a:solidFill>
                </a:defRPr>
              </a:pPr>
            </a:p>
          </p:txBody>
        </p:sp>
        <p:sp>
          <p:nvSpPr>
            <p:cNvPr id="119" name="Shape 119"/>
            <p:cNvSpPr/>
            <p:nvPr/>
          </p:nvSpPr>
          <p:spPr>
            <a:xfrm>
              <a:off x="2438399" y="2263774"/>
              <a:ext cx="146052" cy="146052"/>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0">
                  <a:srgbClr val="010199"/>
                </a:gs>
                <a:gs pos="100000">
                  <a:srgbClr val="000000"/>
                </a:gs>
              </a:gsLst>
              <a:lin ang="2700000" scaled="0"/>
            </a:gradFill>
            <a:ln w="12700" cap="flat">
              <a:noFill/>
              <a:miter lim="400000"/>
            </a:ln>
            <a:effectLst/>
          </p:spPr>
          <p:txBody>
            <a:bodyPr wrap="square" lIns="0" tIns="0" rIns="0" bIns="0" numCol="1" anchor="t">
              <a:noAutofit/>
            </a:bodyPr>
            <a:lstStyle/>
            <a:p>
              <a:pPr lvl="0">
                <a:defRPr>
                  <a:solidFill>
                    <a:srgbClr val="FFFFFF"/>
                  </a:solidFill>
                </a:defRPr>
              </a:pPr>
            </a:p>
          </p:txBody>
        </p:sp>
        <p:sp>
          <p:nvSpPr>
            <p:cNvPr id="120" name="Shape 120"/>
            <p:cNvSpPr/>
            <p:nvPr/>
          </p:nvSpPr>
          <p:spPr>
            <a:xfrm>
              <a:off x="1255712" y="420687"/>
              <a:ext cx="192088" cy="192088"/>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0">
                  <a:srgbClr val="010199"/>
                </a:gs>
                <a:gs pos="100000">
                  <a:srgbClr val="000000"/>
                </a:gs>
              </a:gsLst>
              <a:lin ang="18900000" scaled="0"/>
            </a:gradFill>
            <a:ln w="12700" cap="flat">
              <a:noFill/>
              <a:miter lim="400000"/>
            </a:ln>
            <a:effectLst/>
          </p:spPr>
          <p:txBody>
            <a:bodyPr wrap="square" lIns="0" tIns="0" rIns="0" bIns="0" numCol="1" anchor="t">
              <a:noAutofit/>
            </a:bodyPr>
            <a:lstStyle/>
            <a:p>
              <a:pPr lvl="0">
                <a:defRPr>
                  <a:solidFill>
                    <a:srgbClr val="FFFFFF"/>
                  </a:solidFill>
                </a:defRPr>
              </a:pPr>
            </a:p>
          </p:txBody>
        </p:sp>
      </p:grpSp>
      <p:sp>
        <p:nvSpPr>
          <p:cNvPr id="122" name="Shape 122"/>
          <p:cNvSpPr/>
          <p:nvPr>
            <p:ph type="sldNum" sz="quarter" idx="2"/>
          </p:nvPr>
        </p:nvSpPr>
        <p:spPr>
          <a:xfrm>
            <a:off x="6553200" y="6248400"/>
            <a:ext cx="2133600" cy="226986"/>
          </a:xfrm>
          <a:prstGeom prst="rect">
            <a:avLst/>
          </a:prstGeom>
        </p:spPr>
        <p:txBody>
          <a:bodyPr anchor="t"/>
          <a:lstStyle>
            <a:lvl1pPr>
              <a:defRPr sz="1000">
                <a:effectLst>
                  <a:outerShdw sx="100000" sy="100000" kx="0" ky="0" algn="b" rotWithShape="0" blurRad="12700" dist="25400" dir="2700000">
                    <a:srgbClr val="010199"/>
                  </a:outerShdw>
                </a:effectLst>
              </a:defRPr>
            </a:lvl1pPr>
          </a:lstStyle>
          <a:p>
            <a:pPr lvl="0"/>
            <a:fld id="{86CB4B4D-7CA3-9044-876B-883B54F8677D}" type="slidenum"/>
          </a:p>
        </p:txBody>
      </p:sp>
      <p:sp>
        <p:nvSpPr>
          <p:cNvPr id="123" name="Shape 123"/>
          <p:cNvSpPr/>
          <p:nvPr>
            <p:ph type="title"/>
          </p:nvPr>
        </p:nvSpPr>
        <p:spPr>
          <a:xfrm>
            <a:off x="457200" y="95250"/>
            <a:ext cx="8229600" cy="1504950"/>
          </a:xfrm>
          <a:prstGeom prst="rect">
            <a:avLst/>
          </a:prstGeom>
        </p:spPr>
        <p:txBody>
          <a:bodyPr/>
          <a:lstStyle/>
          <a:p>
            <a:pPr lvl="0">
              <a:defRPr>
                <a:solidFill>
                  <a:srgbClr val="B2B2B2"/>
                </a:solidFill>
                <a:effectLst>
                  <a:outerShdw sx="100000" sy="100000" kx="0" ky="0" algn="b" rotWithShape="0" blurRad="12700" dist="25400" dir="2700000">
                    <a:srgbClr val="FFFFFF"/>
                  </a:outerShdw>
                </a:effectLst>
              </a:defRPr>
            </a:pPr>
          </a:p>
        </p:txBody>
      </p:sp>
      <p:sp>
        <p:nvSpPr>
          <p:cNvPr id="124" name="Shape 124"/>
          <p:cNvSpPr/>
          <p:nvPr>
            <p:ph type="body" idx="1"/>
          </p:nvPr>
        </p:nvSpPr>
        <p:spPr>
          <a:xfrm>
            <a:off x="457200" y="1600200"/>
            <a:ext cx="8229600" cy="5257800"/>
          </a:xfrm>
          <a:prstGeom prst="rect">
            <a:avLst/>
          </a:prstGeom>
        </p:spPr>
        <p:txBody>
          <a:bodyPr/>
          <a:lstStyle/>
          <a:p>
            <a:pPr lvl="0">
              <a:buClr>
                <a:srgbClr val="FFFFCC"/>
              </a:buClr>
              <a:buSzPct val="75000"/>
              <a:buChar char="●"/>
              <a:defRPr>
                <a:effectLst>
                  <a:outerShdw sx="100000" sy="100000" kx="0" ky="0" algn="b" rotWithShape="0" blurRad="12700" dist="25400" dir="2700000">
                    <a:srgbClr val="010199"/>
                  </a:outerShdw>
                </a:effectLst>
              </a:defRPr>
            </a:pPr>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Default">
    <p:bg>
      <p:bgPr>
        <a:solidFill>
          <a:srgbClr val="FFFFFF"/>
        </a:solidFill>
      </p:bgPr>
    </p:bg>
    <p:spTree>
      <p:nvGrpSpPr>
        <p:cNvPr id="1" name=""/>
        <p:cNvGrpSpPr/>
        <p:nvPr/>
      </p:nvGrpSpPr>
      <p:grpSpPr>
        <a:xfrm>
          <a:off x="0" y="0"/>
          <a:ext cx="0" cy="0"/>
          <a:chOff x="0" y="0"/>
          <a:chExt cx="0" cy="0"/>
        </a:xfrm>
      </p:grpSpPr>
      <p:sp>
        <p:nvSpPr>
          <p:cNvPr id="126" name="Shape 126"/>
          <p:cNvSpPr/>
          <p:nvPr>
            <p:ph type="sldNum" sz="quarter" idx="2"/>
          </p:nvPr>
        </p:nvSpPr>
        <p:spPr>
          <a:xfrm>
            <a:off x="6553200" y="6245225"/>
            <a:ext cx="2133600" cy="288824"/>
          </a:xfrm>
          <a:prstGeom prst="rect">
            <a:avLst/>
          </a:prstGeom>
        </p:spPr>
        <p:txBody>
          <a:bodyPr anchor="t"/>
          <a:lstStyle>
            <a:lvl1pPr>
              <a:defRPr>
                <a:solidFill>
                  <a:srgbClr val="000000"/>
                </a:solidFill>
              </a:defRPr>
            </a:lvl1pPr>
          </a:lstStyle>
          <a:p>
            <a:pPr lvl="0">
              <a:defRPr>
                <a:effectLst/>
              </a:defRPr>
            </a:pPr>
            <a:fld id="{86CB4B4D-7CA3-9044-876B-883B54F8677D}" type="slidenum"/>
          </a:p>
        </p:txBody>
      </p:sp>
      <p:sp>
        <p:nvSpPr>
          <p:cNvPr id="127" name="Shape 127"/>
          <p:cNvSpPr/>
          <p:nvPr>
            <p:ph type="title"/>
          </p:nvPr>
        </p:nvSpPr>
        <p:spPr>
          <a:xfrm>
            <a:off x="457200" y="92074"/>
            <a:ext cx="8229600" cy="1508127"/>
          </a:xfrm>
          <a:prstGeom prst="rect">
            <a:avLst/>
          </a:prstGeom>
        </p:spPr>
        <p:txBody>
          <a:bodyPr/>
          <a:lstStyle/>
          <a:p>
            <a:pPr lvl="0">
              <a:defRPr>
                <a:solidFill>
                  <a:srgbClr val="000000"/>
                </a:solidFill>
                <a:effectLst/>
              </a:defRPr>
            </a:pPr>
          </a:p>
        </p:txBody>
      </p:sp>
      <p:sp>
        <p:nvSpPr>
          <p:cNvPr id="128" name="Shape 128"/>
          <p:cNvSpPr/>
          <p:nvPr>
            <p:ph type="body" idx="1"/>
          </p:nvPr>
        </p:nvSpPr>
        <p:spPr>
          <a:xfrm>
            <a:off x="457200" y="1600200"/>
            <a:ext cx="8229600" cy="5257800"/>
          </a:xfrm>
          <a:prstGeom prst="rect">
            <a:avLst/>
          </a:prstGeom>
        </p:spPr>
        <p:txBody>
          <a:bodyPr/>
          <a:lstStyle/>
          <a:p>
            <a:pPr lvl="0">
              <a:buClrTx/>
              <a:buFontTx/>
              <a:buChar char="»"/>
              <a:defRPr>
                <a:solidFill>
                  <a:srgbClr val="000000"/>
                </a:solidFill>
                <a:effectLst/>
              </a:defRPr>
            </a:pPr>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Default">
    <p:bg>
      <p:bgPr>
        <a:solidFill>
          <a:srgbClr val="FFFFFF"/>
        </a:solidFill>
      </p:bgPr>
    </p:bg>
    <p:spTree>
      <p:nvGrpSpPr>
        <p:cNvPr id="1" name=""/>
        <p:cNvGrpSpPr/>
        <p:nvPr/>
      </p:nvGrpSpPr>
      <p:grpSpPr>
        <a:xfrm>
          <a:off x="0" y="0"/>
          <a:ext cx="0" cy="0"/>
          <a:chOff x="0" y="0"/>
          <a:chExt cx="0" cy="0"/>
        </a:xfrm>
      </p:grpSpPr>
      <p:sp>
        <p:nvSpPr>
          <p:cNvPr id="130" name="Shape 130"/>
          <p:cNvSpPr/>
          <p:nvPr>
            <p:ph type="sldNum" sz="quarter" idx="2"/>
          </p:nvPr>
        </p:nvSpPr>
        <p:spPr>
          <a:xfrm>
            <a:off x="6553200" y="6245225"/>
            <a:ext cx="2133600" cy="288824"/>
          </a:xfrm>
          <a:prstGeom prst="rect">
            <a:avLst/>
          </a:prstGeom>
        </p:spPr>
        <p:txBody>
          <a:bodyPr anchor="t"/>
          <a:lstStyle>
            <a:lvl1pPr>
              <a:defRPr>
                <a:solidFill>
                  <a:srgbClr val="000000"/>
                </a:solidFill>
              </a:defRPr>
            </a:lvl1pPr>
          </a:lstStyle>
          <a:p>
            <a:pPr lvl="0">
              <a:defRPr>
                <a:effectLst/>
              </a:defRPr>
            </a:pPr>
            <a:fld id="{86CB4B4D-7CA3-9044-876B-883B54F8677D}" type="slidenum"/>
          </a:p>
        </p:txBody>
      </p:sp>
      <p:sp>
        <p:nvSpPr>
          <p:cNvPr id="131" name="Shape 131"/>
          <p:cNvSpPr/>
          <p:nvPr>
            <p:ph type="title"/>
          </p:nvPr>
        </p:nvSpPr>
        <p:spPr>
          <a:xfrm>
            <a:off x="457200" y="92074"/>
            <a:ext cx="8229600" cy="1508127"/>
          </a:xfrm>
          <a:prstGeom prst="rect">
            <a:avLst/>
          </a:prstGeom>
        </p:spPr>
        <p:txBody>
          <a:bodyPr/>
          <a:lstStyle/>
          <a:p>
            <a:pPr lvl="0">
              <a:defRPr>
                <a:solidFill>
                  <a:srgbClr val="000000"/>
                </a:solidFill>
                <a:effectLst/>
              </a:defRPr>
            </a:pPr>
          </a:p>
        </p:txBody>
      </p:sp>
      <p:sp>
        <p:nvSpPr>
          <p:cNvPr id="132" name="Shape 132"/>
          <p:cNvSpPr/>
          <p:nvPr>
            <p:ph type="body" idx="1"/>
          </p:nvPr>
        </p:nvSpPr>
        <p:spPr>
          <a:xfrm>
            <a:off x="457200" y="1600200"/>
            <a:ext cx="8229600" cy="5257800"/>
          </a:xfrm>
          <a:prstGeom prst="rect">
            <a:avLst/>
          </a:prstGeom>
        </p:spPr>
        <p:txBody>
          <a:bodyPr/>
          <a:lstStyle/>
          <a:p>
            <a:pPr lvl="0">
              <a:buClrTx/>
              <a:buFontTx/>
              <a:buChar char="»"/>
              <a:defRPr>
                <a:solidFill>
                  <a:srgbClr val="000000"/>
                </a:solidFill>
                <a:effectLst/>
              </a:defRPr>
            </a:pPr>
          </a:p>
        </p:txBody>
      </p:sp>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Shape 2"/>
          <p:cNvSpPr/>
          <p:nvPr>
            <p:ph type="sldNum" sz="quarter" idx="2"/>
          </p:nvPr>
        </p:nvSpPr>
        <p:spPr>
          <a:xfrm>
            <a:off x="6553200" y="6432651"/>
            <a:ext cx="2286000" cy="288824"/>
          </a:xfrm>
          <a:prstGeom prst="rect">
            <a:avLst/>
          </a:prstGeom>
          <a:ln w="12700">
            <a:miter lim="400000"/>
          </a:ln>
        </p:spPr>
        <p:txBody>
          <a:bodyPr lIns="45719" rIns="45719" anchor="b">
            <a:spAutoFit/>
          </a:bodyPr>
          <a:lstStyle>
            <a:lvl1pPr algn="r">
              <a:defRPr sz="1400">
                <a:solidFill>
                  <a:srgbClr val="FFFFFF"/>
                </a:solidFill>
                <a:effectLst>
                  <a:outerShdw sx="100000" sy="100000" kx="0" ky="0" algn="b" rotWithShape="0" blurRad="12700" dist="25400" dir="2700000">
                    <a:srgbClr val="000000"/>
                  </a:outerShdw>
                </a:effectLst>
              </a:defRPr>
            </a:lvl1pPr>
          </a:lstStyle>
          <a:p>
            <a:pPr lvl="0"/>
            <a:fld id="{86CB4B4D-7CA3-9044-876B-883B54F8677D}" type="slidenum"/>
          </a:p>
        </p:txBody>
      </p:sp>
      <p:sp>
        <p:nvSpPr>
          <p:cNvPr id="3" name="Shape 3"/>
          <p:cNvSpPr/>
          <p:nvPr>
            <p:ph type="title"/>
          </p:nvPr>
        </p:nvSpPr>
        <p:spPr>
          <a:xfrm>
            <a:off x="301625" y="106362"/>
            <a:ext cx="8510588" cy="1570038"/>
          </a:xfrm>
          <a:prstGeom prst="rect">
            <a:avLst/>
          </a:prstGeom>
          <a:ln w="12700">
            <a:miter lim="400000"/>
          </a:ln>
        </p:spPr>
        <p:txBody>
          <a:bodyPr lIns="45719" rIns="45719" anchor="ctr"/>
          <a:lstStyle/>
          <a:p>
            <a:pPr lvl="0"/>
          </a:p>
        </p:txBody>
      </p:sp>
      <p:sp>
        <p:nvSpPr>
          <p:cNvPr id="4" name="Shape 4"/>
          <p:cNvSpPr/>
          <p:nvPr>
            <p:ph type="body" idx="1"/>
          </p:nvPr>
        </p:nvSpPr>
        <p:spPr>
          <a:xfrm>
            <a:off x="301625" y="1676400"/>
            <a:ext cx="8540750" cy="5181600"/>
          </a:xfrm>
          <a:prstGeom prst="rect">
            <a:avLst/>
          </a:prstGeom>
          <a:ln w="12700">
            <a:miter lim="400000"/>
          </a:ln>
        </p:spPr>
        <p:txBody>
          <a:bodyPr lIns="45719" rIns="45719"/>
          <a:lstStyle/>
          <a:p>
            <a:pPr lvl="0"/>
          </a:p>
        </p:txBody>
      </p:sp>
    </p:spTree>
  </p:cSld>
  <p:clrMap bg1="dk1" tx1="lt1" bg2="dk2" tx2="lt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Lst>
  <p:transition spd="med" advClick="1"/>
  <p:txStyles>
    <p:titleStyle>
      <a:lvl1pPr algn="ctr">
        <a:defRPr sz="4400">
          <a:solidFill>
            <a:srgbClr val="B7E7FF"/>
          </a:solidFill>
          <a:effectLst>
            <a:outerShdw sx="100000" sy="100000" kx="0" ky="0" algn="b" rotWithShape="0" blurRad="12700" dist="25400" dir="2700000">
              <a:srgbClr val="000000"/>
            </a:outerShdw>
          </a:effectLst>
          <a:latin typeface="Arial"/>
          <a:ea typeface="Arial"/>
          <a:cs typeface="Arial"/>
          <a:sym typeface="Arial"/>
        </a:defRPr>
      </a:lvl1pPr>
      <a:lvl2pPr algn="ctr">
        <a:defRPr sz="4400">
          <a:solidFill>
            <a:srgbClr val="B7E7FF"/>
          </a:solidFill>
          <a:effectLst>
            <a:outerShdw sx="100000" sy="100000" kx="0" ky="0" algn="b" rotWithShape="0" blurRad="12700" dist="25400" dir="2700000">
              <a:srgbClr val="000000"/>
            </a:outerShdw>
          </a:effectLst>
          <a:latin typeface="Arial"/>
          <a:ea typeface="Arial"/>
          <a:cs typeface="Arial"/>
          <a:sym typeface="Arial"/>
        </a:defRPr>
      </a:lvl2pPr>
      <a:lvl3pPr algn="ctr">
        <a:defRPr sz="4400">
          <a:solidFill>
            <a:srgbClr val="B7E7FF"/>
          </a:solidFill>
          <a:effectLst>
            <a:outerShdw sx="100000" sy="100000" kx="0" ky="0" algn="b" rotWithShape="0" blurRad="12700" dist="25400" dir="2700000">
              <a:srgbClr val="000000"/>
            </a:outerShdw>
          </a:effectLst>
          <a:latin typeface="Arial"/>
          <a:ea typeface="Arial"/>
          <a:cs typeface="Arial"/>
          <a:sym typeface="Arial"/>
        </a:defRPr>
      </a:lvl3pPr>
      <a:lvl4pPr algn="ctr">
        <a:defRPr sz="4400">
          <a:solidFill>
            <a:srgbClr val="B7E7FF"/>
          </a:solidFill>
          <a:effectLst>
            <a:outerShdw sx="100000" sy="100000" kx="0" ky="0" algn="b" rotWithShape="0" blurRad="12700" dist="25400" dir="2700000">
              <a:srgbClr val="000000"/>
            </a:outerShdw>
          </a:effectLst>
          <a:latin typeface="Arial"/>
          <a:ea typeface="Arial"/>
          <a:cs typeface="Arial"/>
          <a:sym typeface="Arial"/>
        </a:defRPr>
      </a:lvl4pPr>
      <a:lvl5pPr algn="ctr">
        <a:defRPr sz="4400">
          <a:solidFill>
            <a:srgbClr val="B7E7FF"/>
          </a:solidFill>
          <a:effectLst>
            <a:outerShdw sx="100000" sy="100000" kx="0" ky="0" algn="b" rotWithShape="0" blurRad="12700" dist="25400" dir="2700000">
              <a:srgbClr val="000000"/>
            </a:outerShdw>
          </a:effectLst>
          <a:latin typeface="Arial"/>
          <a:ea typeface="Arial"/>
          <a:cs typeface="Arial"/>
          <a:sym typeface="Arial"/>
        </a:defRPr>
      </a:lvl5pPr>
      <a:lvl6pPr indent="457200" algn="ctr">
        <a:defRPr sz="4400">
          <a:solidFill>
            <a:srgbClr val="B7E7FF"/>
          </a:solidFill>
          <a:effectLst>
            <a:outerShdw sx="100000" sy="100000" kx="0" ky="0" algn="b" rotWithShape="0" blurRad="12700" dist="25400" dir="2700000">
              <a:srgbClr val="000000"/>
            </a:outerShdw>
          </a:effectLst>
          <a:latin typeface="Arial"/>
          <a:ea typeface="Arial"/>
          <a:cs typeface="Arial"/>
          <a:sym typeface="Arial"/>
        </a:defRPr>
      </a:lvl6pPr>
      <a:lvl7pPr indent="914400" algn="ctr">
        <a:defRPr sz="4400">
          <a:solidFill>
            <a:srgbClr val="B7E7FF"/>
          </a:solidFill>
          <a:effectLst>
            <a:outerShdw sx="100000" sy="100000" kx="0" ky="0" algn="b" rotWithShape="0" blurRad="12700" dist="25400" dir="2700000">
              <a:srgbClr val="000000"/>
            </a:outerShdw>
          </a:effectLst>
          <a:latin typeface="Arial"/>
          <a:ea typeface="Arial"/>
          <a:cs typeface="Arial"/>
          <a:sym typeface="Arial"/>
        </a:defRPr>
      </a:lvl7pPr>
      <a:lvl8pPr indent="1371600" algn="ctr">
        <a:defRPr sz="4400">
          <a:solidFill>
            <a:srgbClr val="B7E7FF"/>
          </a:solidFill>
          <a:effectLst>
            <a:outerShdw sx="100000" sy="100000" kx="0" ky="0" algn="b" rotWithShape="0" blurRad="12700" dist="25400" dir="2700000">
              <a:srgbClr val="000000"/>
            </a:outerShdw>
          </a:effectLst>
          <a:latin typeface="Arial"/>
          <a:ea typeface="Arial"/>
          <a:cs typeface="Arial"/>
          <a:sym typeface="Arial"/>
        </a:defRPr>
      </a:lvl8pPr>
      <a:lvl9pPr indent="1828800" algn="ctr">
        <a:defRPr sz="4400">
          <a:solidFill>
            <a:srgbClr val="B7E7FF"/>
          </a:solidFill>
          <a:effectLst>
            <a:outerShdw sx="100000" sy="100000" kx="0" ky="0" algn="b" rotWithShape="0" blurRad="12700" dist="25400" dir="2700000">
              <a:srgbClr val="000000"/>
            </a:outerShdw>
          </a:effectLst>
          <a:latin typeface="Arial"/>
          <a:ea typeface="Arial"/>
          <a:cs typeface="Arial"/>
          <a:sym typeface="Arial"/>
        </a:defRPr>
      </a:lvl9pPr>
    </p:titleStyle>
    <p:bodyStyle>
      <a:lvl1pPr marL="342900" indent="-342900">
        <a:spcBef>
          <a:spcPts val="700"/>
        </a:spcBef>
        <a:buClr>
          <a:srgbClr val="FFCC00"/>
        </a:buClr>
        <a:buSzPct val="100000"/>
        <a:buFont typeface="Wingdings"/>
        <a:buChar char="▪"/>
        <a:defRPr sz="3200">
          <a:solidFill>
            <a:srgbClr val="FFFFFF"/>
          </a:solidFill>
          <a:effectLst>
            <a:outerShdw sx="100000" sy="100000" kx="0" ky="0" algn="b" rotWithShape="0" blurRad="12700" dist="25400" dir="2700000">
              <a:srgbClr val="000000"/>
            </a:outerShdw>
          </a:effectLst>
          <a:latin typeface="Arial"/>
          <a:ea typeface="Arial"/>
          <a:cs typeface="Arial"/>
          <a:sym typeface="Arial"/>
        </a:defRPr>
      </a:lvl1pPr>
      <a:lvl2pPr marL="783771" indent="-326571">
        <a:spcBef>
          <a:spcPts val="700"/>
        </a:spcBef>
        <a:buClr>
          <a:srgbClr val="FFCC00"/>
        </a:buClr>
        <a:buSzPct val="100000"/>
        <a:buFont typeface="Wingdings"/>
        <a:buChar char="–"/>
        <a:defRPr sz="3200">
          <a:solidFill>
            <a:srgbClr val="FFFFFF"/>
          </a:solidFill>
          <a:effectLst>
            <a:outerShdw sx="100000" sy="100000" kx="0" ky="0" algn="b" rotWithShape="0" blurRad="12700" dist="25400" dir="2700000">
              <a:srgbClr val="000000"/>
            </a:outerShdw>
          </a:effectLst>
          <a:latin typeface="Arial"/>
          <a:ea typeface="Arial"/>
          <a:cs typeface="Arial"/>
          <a:sym typeface="Arial"/>
        </a:defRPr>
      </a:lvl2pPr>
      <a:lvl3pPr marL="1219200" indent="-304800">
        <a:spcBef>
          <a:spcPts val="700"/>
        </a:spcBef>
        <a:buClr>
          <a:srgbClr val="FFCC00"/>
        </a:buClr>
        <a:buSzPct val="100000"/>
        <a:buFont typeface="Wingdings"/>
        <a:buChar char="▪"/>
        <a:defRPr sz="3200">
          <a:solidFill>
            <a:srgbClr val="FFFFFF"/>
          </a:solidFill>
          <a:effectLst>
            <a:outerShdw sx="100000" sy="100000" kx="0" ky="0" algn="b" rotWithShape="0" blurRad="12700" dist="25400" dir="2700000">
              <a:srgbClr val="000000"/>
            </a:outerShdw>
          </a:effectLst>
          <a:latin typeface="Arial"/>
          <a:ea typeface="Arial"/>
          <a:cs typeface="Arial"/>
          <a:sym typeface="Arial"/>
        </a:defRPr>
      </a:lvl3pPr>
      <a:lvl4pPr marL="1737360" indent="-365760">
        <a:spcBef>
          <a:spcPts val="700"/>
        </a:spcBef>
        <a:buClr>
          <a:srgbClr val="FFCC00"/>
        </a:buClr>
        <a:buSzPct val="100000"/>
        <a:buFont typeface="Wingdings"/>
        <a:buChar char="–"/>
        <a:defRPr sz="3200">
          <a:solidFill>
            <a:srgbClr val="FFFFFF"/>
          </a:solidFill>
          <a:effectLst>
            <a:outerShdw sx="100000" sy="100000" kx="0" ky="0" algn="b" rotWithShape="0" blurRad="12700" dist="25400" dir="2700000">
              <a:srgbClr val="000000"/>
            </a:outerShdw>
          </a:effectLst>
          <a:latin typeface="Arial"/>
          <a:ea typeface="Arial"/>
          <a:cs typeface="Arial"/>
          <a:sym typeface="Arial"/>
        </a:defRPr>
      </a:lvl4pPr>
      <a:lvl5pPr marL="2235200" indent="-406400">
        <a:spcBef>
          <a:spcPts val="700"/>
        </a:spcBef>
        <a:buClr>
          <a:srgbClr val="FFCC00"/>
        </a:buClr>
        <a:buSzPct val="100000"/>
        <a:buFont typeface="Wingdings"/>
        <a:buChar char="▪"/>
        <a:defRPr sz="3200">
          <a:solidFill>
            <a:srgbClr val="FFFFFF"/>
          </a:solidFill>
          <a:effectLst>
            <a:outerShdw sx="100000" sy="100000" kx="0" ky="0" algn="b" rotWithShape="0" blurRad="12700" dist="25400" dir="2700000">
              <a:srgbClr val="000000"/>
            </a:outerShdw>
          </a:effectLst>
          <a:latin typeface="Arial"/>
          <a:ea typeface="Arial"/>
          <a:cs typeface="Arial"/>
          <a:sym typeface="Arial"/>
        </a:defRPr>
      </a:lvl5pPr>
      <a:lvl6pPr marL="2692400" indent="-406400">
        <a:spcBef>
          <a:spcPts val="700"/>
        </a:spcBef>
        <a:buClr>
          <a:srgbClr val="FFCC00"/>
        </a:buClr>
        <a:buSzPct val="100000"/>
        <a:buFont typeface="Wingdings"/>
        <a:buChar char="•"/>
        <a:defRPr sz="3200">
          <a:solidFill>
            <a:srgbClr val="FFFFFF"/>
          </a:solidFill>
          <a:effectLst>
            <a:outerShdw sx="100000" sy="100000" kx="0" ky="0" algn="b" rotWithShape="0" blurRad="12700" dist="25400" dir="2700000">
              <a:srgbClr val="000000"/>
            </a:outerShdw>
          </a:effectLst>
          <a:latin typeface="Arial"/>
          <a:ea typeface="Arial"/>
          <a:cs typeface="Arial"/>
          <a:sym typeface="Arial"/>
        </a:defRPr>
      </a:lvl6pPr>
      <a:lvl7pPr marL="3149600" indent="-406400">
        <a:spcBef>
          <a:spcPts val="700"/>
        </a:spcBef>
        <a:buClr>
          <a:srgbClr val="FFCC00"/>
        </a:buClr>
        <a:buSzPct val="100000"/>
        <a:buFont typeface="Wingdings"/>
        <a:buChar char="•"/>
        <a:defRPr sz="3200">
          <a:solidFill>
            <a:srgbClr val="FFFFFF"/>
          </a:solidFill>
          <a:effectLst>
            <a:outerShdw sx="100000" sy="100000" kx="0" ky="0" algn="b" rotWithShape="0" blurRad="12700" dist="25400" dir="2700000">
              <a:srgbClr val="000000"/>
            </a:outerShdw>
          </a:effectLst>
          <a:latin typeface="Arial"/>
          <a:ea typeface="Arial"/>
          <a:cs typeface="Arial"/>
          <a:sym typeface="Arial"/>
        </a:defRPr>
      </a:lvl7pPr>
      <a:lvl8pPr marL="3606800" indent="-406400">
        <a:spcBef>
          <a:spcPts val="700"/>
        </a:spcBef>
        <a:buClr>
          <a:srgbClr val="FFCC00"/>
        </a:buClr>
        <a:buSzPct val="100000"/>
        <a:buFont typeface="Wingdings"/>
        <a:buChar char="•"/>
        <a:defRPr sz="3200">
          <a:solidFill>
            <a:srgbClr val="FFFFFF"/>
          </a:solidFill>
          <a:effectLst>
            <a:outerShdw sx="100000" sy="100000" kx="0" ky="0" algn="b" rotWithShape="0" blurRad="12700" dist="25400" dir="2700000">
              <a:srgbClr val="000000"/>
            </a:outerShdw>
          </a:effectLst>
          <a:latin typeface="Arial"/>
          <a:ea typeface="Arial"/>
          <a:cs typeface="Arial"/>
          <a:sym typeface="Arial"/>
        </a:defRPr>
      </a:lvl8pPr>
      <a:lvl9pPr marL="4064000" indent="-406400">
        <a:spcBef>
          <a:spcPts val="700"/>
        </a:spcBef>
        <a:buClr>
          <a:srgbClr val="FFCC00"/>
        </a:buClr>
        <a:buSzPct val="100000"/>
        <a:buFont typeface="Wingdings"/>
        <a:buChar char="•"/>
        <a:defRPr sz="3200">
          <a:solidFill>
            <a:srgbClr val="FFFFFF"/>
          </a:solidFill>
          <a:effectLst>
            <a:outerShdw sx="100000" sy="100000" kx="0" ky="0" algn="b" rotWithShape="0" blurRad="12700" dist="25400" dir="2700000">
              <a:srgbClr val="000000"/>
            </a:outerShdw>
          </a:effectLst>
          <a:latin typeface="Arial"/>
          <a:ea typeface="Arial"/>
          <a:cs typeface="Arial"/>
          <a:sym typeface="Arial"/>
        </a:defRPr>
      </a:lvl9pPr>
    </p:bodyStyle>
    <p:otherStyle>
      <a:lvl1pPr algn="r">
        <a:defRPr sz="1400">
          <a:solidFill>
            <a:schemeClr val="tx1"/>
          </a:solidFill>
          <a:effectLst>
            <a:outerShdw sx="100000" sy="100000" kx="0" ky="0" algn="b" rotWithShape="0" blurRad="12700" dist="25400" dir="2700000">
              <a:srgbClr val="000000"/>
            </a:outerShdw>
          </a:effectLst>
          <a:latin typeface="+mn-lt"/>
          <a:ea typeface="+mn-ea"/>
          <a:cs typeface="+mn-cs"/>
          <a:sym typeface="Arial"/>
        </a:defRPr>
      </a:lvl1pPr>
      <a:lvl2pPr indent="457200" algn="r">
        <a:defRPr sz="1400">
          <a:solidFill>
            <a:schemeClr val="tx1"/>
          </a:solidFill>
          <a:effectLst>
            <a:outerShdw sx="100000" sy="100000" kx="0" ky="0" algn="b" rotWithShape="0" blurRad="12700" dist="25400" dir="2700000">
              <a:srgbClr val="000000"/>
            </a:outerShdw>
          </a:effectLst>
          <a:latin typeface="+mn-lt"/>
          <a:ea typeface="+mn-ea"/>
          <a:cs typeface="+mn-cs"/>
          <a:sym typeface="Arial"/>
        </a:defRPr>
      </a:lvl2pPr>
      <a:lvl3pPr indent="914400" algn="r">
        <a:defRPr sz="1400">
          <a:solidFill>
            <a:schemeClr val="tx1"/>
          </a:solidFill>
          <a:effectLst>
            <a:outerShdw sx="100000" sy="100000" kx="0" ky="0" algn="b" rotWithShape="0" blurRad="12700" dist="25400" dir="2700000">
              <a:srgbClr val="000000"/>
            </a:outerShdw>
          </a:effectLst>
          <a:latin typeface="+mn-lt"/>
          <a:ea typeface="+mn-ea"/>
          <a:cs typeface="+mn-cs"/>
          <a:sym typeface="Arial"/>
        </a:defRPr>
      </a:lvl3pPr>
      <a:lvl4pPr indent="1371600" algn="r">
        <a:defRPr sz="1400">
          <a:solidFill>
            <a:schemeClr val="tx1"/>
          </a:solidFill>
          <a:effectLst>
            <a:outerShdw sx="100000" sy="100000" kx="0" ky="0" algn="b" rotWithShape="0" blurRad="12700" dist="25400" dir="2700000">
              <a:srgbClr val="000000"/>
            </a:outerShdw>
          </a:effectLst>
          <a:latin typeface="+mn-lt"/>
          <a:ea typeface="+mn-ea"/>
          <a:cs typeface="+mn-cs"/>
          <a:sym typeface="Arial"/>
        </a:defRPr>
      </a:lvl4pPr>
      <a:lvl5pPr indent="1828800" algn="r">
        <a:defRPr sz="1400">
          <a:solidFill>
            <a:schemeClr val="tx1"/>
          </a:solidFill>
          <a:effectLst>
            <a:outerShdw sx="100000" sy="100000" kx="0" ky="0" algn="b" rotWithShape="0" blurRad="12700" dist="25400" dir="2700000">
              <a:srgbClr val="000000"/>
            </a:outerShdw>
          </a:effectLst>
          <a:latin typeface="+mn-lt"/>
          <a:ea typeface="+mn-ea"/>
          <a:cs typeface="+mn-cs"/>
          <a:sym typeface="Arial"/>
        </a:defRPr>
      </a:lvl5pPr>
      <a:lvl6pPr algn="r">
        <a:defRPr sz="1400">
          <a:solidFill>
            <a:schemeClr val="tx1"/>
          </a:solidFill>
          <a:effectLst>
            <a:outerShdw sx="100000" sy="100000" kx="0" ky="0" algn="b" rotWithShape="0" blurRad="12700" dist="25400" dir="2700000">
              <a:srgbClr val="000000"/>
            </a:outerShdw>
          </a:effectLst>
          <a:latin typeface="+mn-lt"/>
          <a:ea typeface="+mn-ea"/>
          <a:cs typeface="+mn-cs"/>
          <a:sym typeface="Arial"/>
        </a:defRPr>
      </a:lvl6pPr>
      <a:lvl7pPr algn="r">
        <a:defRPr sz="1400">
          <a:solidFill>
            <a:schemeClr val="tx1"/>
          </a:solidFill>
          <a:effectLst>
            <a:outerShdw sx="100000" sy="100000" kx="0" ky="0" algn="b" rotWithShape="0" blurRad="12700" dist="25400" dir="2700000">
              <a:srgbClr val="000000"/>
            </a:outerShdw>
          </a:effectLst>
          <a:latin typeface="+mn-lt"/>
          <a:ea typeface="+mn-ea"/>
          <a:cs typeface="+mn-cs"/>
          <a:sym typeface="Arial"/>
        </a:defRPr>
      </a:lvl7pPr>
      <a:lvl8pPr algn="r">
        <a:defRPr sz="1400">
          <a:solidFill>
            <a:schemeClr val="tx1"/>
          </a:solidFill>
          <a:effectLst>
            <a:outerShdw sx="100000" sy="100000" kx="0" ky="0" algn="b" rotWithShape="0" blurRad="12700" dist="25400" dir="2700000">
              <a:srgbClr val="000000"/>
            </a:outerShdw>
          </a:effectLst>
          <a:latin typeface="+mn-lt"/>
          <a:ea typeface="+mn-ea"/>
          <a:cs typeface="+mn-cs"/>
          <a:sym typeface="Arial"/>
        </a:defRPr>
      </a:lvl8pPr>
      <a:lvl9pPr algn="r">
        <a:defRPr sz="1400">
          <a:solidFill>
            <a:schemeClr val="tx1"/>
          </a:solidFill>
          <a:effectLst>
            <a:outerShdw sx="100000" sy="100000" kx="0" ky="0" algn="b" rotWithShape="0" blurRad="12700" dist="25400" dir="2700000">
              <a:srgbClr val="000000"/>
            </a:outerShdw>
          </a:effectLst>
          <a:latin typeface="+mn-lt"/>
          <a:ea typeface="+mn-ea"/>
          <a:cs typeface="+mn-cs"/>
          <a:sym typeface="Arial"/>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5.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6.pn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pn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pn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png"/></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7.png"/></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8.png"/></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png"/></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9.png"/></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0.png"/></Relationships>

</file>

<file path=ppt/slides/_rels/slide35.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1.png"/></Relationships>

</file>

<file path=ppt/slides/_rels/slide37.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png"/></Relationships>

</file>

<file path=ppt/slides/_rels/slide38.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png"/></Relationships>

</file>

<file path=ppt/slides/_rels/slide39.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png"/></Relationships>

</file>

<file path=ppt/slides/_rels/slide40.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png"/></Relationships>

</file>

<file path=ppt/slides/_rels/slide41.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png"/></Relationships>

</file>

<file path=ppt/slides/_rels/slide42.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png"/></Relationships>

</file>

<file path=ppt/slides/_rels/slide43.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png"/></Relationships>

</file>

<file path=ppt/slides/_rels/slide44.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png"/></Relationships>

</file>

<file path=ppt/slides/_rels/slide45.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png"/></Relationships>

</file>

<file path=ppt/slides/_rels/slide46.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000000"/>
        </a:solidFill>
      </p:bgPr>
    </p:bg>
    <p:spTree>
      <p:nvGrpSpPr>
        <p:cNvPr id="1" name=""/>
        <p:cNvGrpSpPr/>
        <p:nvPr/>
      </p:nvGrpSpPr>
      <p:grpSpPr>
        <a:xfrm>
          <a:off x="0" y="0"/>
          <a:ext cx="0" cy="0"/>
          <a:chOff x="0" y="0"/>
          <a:chExt cx="0" cy="0"/>
        </a:xfrm>
      </p:grpSpPr>
      <p:sp>
        <p:nvSpPr>
          <p:cNvPr id="136" name="Shape 136"/>
          <p:cNvSpPr/>
          <p:nvPr>
            <p:ph type="title"/>
          </p:nvPr>
        </p:nvSpPr>
        <p:spPr>
          <a:xfrm>
            <a:off x="457200" y="274637"/>
            <a:ext cx="8229600" cy="1143001"/>
          </a:xfrm>
          <a:prstGeom prst="rect">
            <a:avLst/>
          </a:prstGeom>
        </p:spPr>
        <p:txBody>
          <a:bodyPr lIns="0" tIns="0" rIns="0" bIns="0">
            <a:normAutofit fontScale="100000" lnSpcReduction="0"/>
          </a:bodyPr>
          <a:lstStyle/>
          <a:p>
            <a:pPr lvl="0">
              <a:defRPr>
                <a:solidFill>
                  <a:srgbClr val="000000"/>
                </a:solidFill>
                <a:effectLst/>
              </a:defRPr>
            </a:pPr>
          </a:p>
        </p:txBody>
      </p:sp>
      <p:sp>
        <p:nvSpPr>
          <p:cNvPr id="137" name="Shape 137"/>
          <p:cNvSpPr/>
          <p:nvPr>
            <p:ph type="body" idx="1"/>
          </p:nvPr>
        </p:nvSpPr>
        <p:spPr>
          <a:xfrm>
            <a:off x="457200" y="1600200"/>
            <a:ext cx="8229600" cy="4525963"/>
          </a:xfrm>
          <a:prstGeom prst="rect">
            <a:avLst/>
          </a:prstGeom>
        </p:spPr>
        <p:txBody>
          <a:bodyPr lIns="0" tIns="0" rIns="0" bIns="0">
            <a:normAutofit fontScale="100000" lnSpcReduction="0"/>
          </a:bodyPr>
          <a:lstStyle/>
          <a:p>
            <a:pPr lvl="0">
              <a:buClrTx/>
              <a:buFontTx/>
              <a:buChar char="•"/>
              <a:defRPr>
                <a:solidFill>
                  <a:srgbClr val="000000"/>
                </a:solidFill>
                <a:effectLst/>
              </a:defRPr>
            </a:pP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10" grpId="1" fill="hold">
                                  <p:stCondLst>
                                    <p:cond delay="0"/>
                                  </p:stCondLst>
                                  <p:iterate type="el" backwards="0">
                                    <p:tmAbs val="0"/>
                                  </p:iterate>
                                  <p:childTnLst>
                                    <p:set>
                                      <p:cBhvr>
                                        <p:cTn id="6" fill="hold"/>
                                        <p:tgtEl>
                                          <p:spTgt spid="136"/>
                                        </p:tgtEl>
                                        <p:attrNameLst>
                                          <p:attrName>style.visibility</p:attrName>
                                        </p:attrNameLst>
                                      </p:cBhvr>
                                      <p:to>
                                        <p:strVal val="visible"/>
                                      </p:to>
                                    </p:set>
                                    <p:animEffect filter="fade" transition="in">
                                      <p:cBhvr>
                                        <p:cTn id="7" dur="2000"/>
                                        <p:tgtEl>
                                          <p:spTgt spid="136"/>
                                        </p:tgtEl>
                                      </p:cBhvr>
                                    </p:animEffect>
                                  </p:childTnLst>
                                </p:cTn>
                              </p:par>
                            </p:childTnLst>
                          </p:cTn>
                        </p:par>
                        <p:par>
                          <p:cTn id="8" fill="hold">
                            <p:stCondLst>
                              <p:cond delay="2000"/>
                            </p:stCondLst>
                            <p:childTnLst>
                              <p:par>
                                <p:cTn id="9" nodeType="afterEffect" presetClass="entr" presetSubtype="0" presetID="10" grpId="2" fill="hold">
                                  <p:stCondLst>
                                    <p:cond delay="0"/>
                                  </p:stCondLst>
                                  <p:iterate type="el" backwards="0">
                                    <p:tmAbs val="0"/>
                                  </p:iterate>
                                  <p:childTnLst>
                                    <p:set>
                                      <p:cBhvr>
                                        <p:cTn id="10" fill="hold"/>
                                        <p:tgtEl>
                                          <p:spTgt spid="137"/>
                                        </p:tgtEl>
                                        <p:attrNameLst>
                                          <p:attrName>style.visibility</p:attrName>
                                        </p:attrNameLst>
                                      </p:cBhvr>
                                      <p:to>
                                        <p:strVal val="visible"/>
                                      </p:to>
                                    </p:set>
                                    <p:animEffect filter="fade" transition="in">
                                      <p:cBhvr>
                                        <p:cTn id="11" dur="2000"/>
                                        <p:tgtEl>
                                          <p:spTgt spid="1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37" grpId="2"/>
      <p:bldP build="whole" bldLvl="1" animBg="1" rev="0" advAuto="0" spid="136" grpId="1"/>
    </p:bldLst>
  </p:timing>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3" name="Shape 163"/>
          <p:cNvSpPr/>
          <p:nvPr>
            <p:ph type="title"/>
          </p:nvPr>
        </p:nvSpPr>
        <p:spPr>
          <a:xfrm>
            <a:off x="457200" y="277812"/>
            <a:ext cx="8229600" cy="1139826"/>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p>
            <a:pPr lvl="0" defTabSz="841247">
              <a:defRPr sz="1800">
                <a:solidFill>
                  <a:srgbClr val="000000"/>
                </a:solidFill>
                <a:effectLst/>
              </a:defRPr>
            </a:pPr>
            <a:r>
              <a:rPr b="1" sz="3680">
                <a:solidFill>
                  <a:srgbClr val="FFFF00"/>
                </a:solidFill>
                <a:effectLst>
                  <a:outerShdw sx="100000" sy="100000" kx="0" ky="0" algn="b" rotWithShape="0" blurRad="11684" dist="23368" dir="2700000">
                    <a:srgbClr val="FFFFFF"/>
                  </a:outerShdw>
                </a:effectLst>
              </a:rPr>
              <a:t>The Wisdom Of God Seen</a:t>
            </a:r>
            <a:br>
              <a:rPr b="1" sz="3680">
                <a:solidFill>
                  <a:srgbClr val="FFFF00"/>
                </a:solidFill>
                <a:effectLst>
                  <a:outerShdw sx="100000" sy="100000" kx="0" ky="0" algn="b" rotWithShape="0" blurRad="11684" dist="23368" dir="2700000">
                    <a:srgbClr val="FFFFFF"/>
                  </a:outerShdw>
                </a:effectLst>
              </a:rPr>
            </a:br>
            <a:r>
              <a:rPr b="1" sz="3680">
                <a:solidFill>
                  <a:srgbClr val="FFFF00"/>
                </a:solidFill>
                <a:effectLst>
                  <a:outerShdw sx="100000" sy="100000" kx="0" ky="0" algn="b" rotWithShape="0" blurRad="11684" dist="23368" dir="2700000">
                    <a:srgbClr val="FFFFFF"/>
                  </a:outerShdw>
                </a:effectLst>
              </a:rPr>
              <a:t> In The Heavens And The Earth</a:t>
            </a:r>
          </a:p>
        </p:txBody>
      </p:sp>
      <p:sp>
        <p:nvSpPr>
          <p:cNvPr id="164" name="Shape 164"/>
          <p:cNvSpPr/>
          <p:nvPr>
            <p:ph type="body" idx="1"/>
          </p:nvPr>
        </p:nvSpPr>
        <p:spPr>
          <a:xfrm>
            <a:off x="457200" y="1600200"/>
            <a:ext cx="8229600" cy="4530725"/>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p>
            <a:pPr lvl="0" marL="428625" indent="-428625" algn="ctr">
              <a:spcBef>
                <a:spcPts val="900"/>
              </a:spcBef>
              <a:buClr>
                <a:srgbClr val="FFFFCC"/>
              </a:buClr>
              <a:buSzPct val="75000"/>
              <a:buChar char="●"/>
              <a:defRPr sz="1800">
                <a:solidFill>
                  <a:srgbClr val="000000"/>
                </a:solidFill>
                <a:effectLst/>
              </a:defRPr>
            </a:pPr>
            <a:r>
              <a:rPr b="1" sz="4000">
                <a:solidFill>
                  <a:srgbClr val="FFFF00"/>
                </a:solidFill>
                <a:effectLst>
                  <a:outerShdw sx="100000" sy="100000" kx="0" ky="0" algn="b" rotWithShape="0" blurRad="12700" dist="25400" dir="2700000">
                    <a:srgbClr val="FFFFFF"/>
                  </a:outerShdw>
                </a:effectLst>
              </a:rPr>
              <a:t>Psalm 147:4-5</a:t>
            </a:r>
            <a:endParaRPr b="1" sz="4000">
              <a:solidFill>
                <a:srgbClr val="FFFF00"/>
              </a:solidFill>
              <a:effectLst>
                <a:outerShdw sx="100000" sy="100000" kx="0" ky="0" algn="b" rotWithShape="0" blurRad="12700" dist="25400" dir="2700000">
                  <a:srgbClr val="FFFFFF"/>
                </a:outerShdw>
              </a:effectLst>
            </a:endParaRPr>
          </a:p>
          <a:p>
            <a:pPr lvl="0" marL="428625" indent="-428625">
              <a:spcBef>
                <a:spcPts val="900"/>
              </a:spcBef>
              <a:buClr>
                <a:srgbClr val="FFFFCC"/>
              </a:buClr>
              <a:buSzPct val="75000"/>
              <a:buChar char="●"/>
              <a:defRPr sz="1800">
                <a:solidFill>
                  <a:srgbClr val="000000"/>
                </a:solidFill>
                <a:effectLst/>
              </a:defRPr>
            </a:pPr>
            <a:r>
              <a:rPr b="1" sz="4000">
                <a:solidFill>
                  <a:srgbClr val="FFFF00"/>
                </a:solidFill>
                <a:effectLst>
                  <a:outerShdw sx="100000" sy="100000" kx="0" ky="0" algn="b" rotWithShape="0" blurRad="12700" dist="25400" dir="2700000">
                    <a:srgbClr val="FFFFFF"/>
                  </a:outerShdw>
                </a:effectLst>
              </a:rPr>
              <a:t>4 </a:t>
            </a:r>
            <a:r>
              <a:rPr b="1" sz="4000" u="sng">
                <a:solidFill>
                  <a:srgbClr val="FFFF00"/>
                </a:solidFill>
                <a:effectLst>
                  <a:outerShdw sx="100000" sy="100000" kx="0" ky="0" algn="b" rotWithShape="0" blurRad="12700" dist="25400" dir="2700000">
                    <a:srgbClr val="FFFFFF"/>
                  </a:outerShdw>
                </a:effectLst>
              </a:rPr>
              <a:t>He counts the number of the stars; He calls them all by name</a:t>
            </a:r>
            <a:r>
              <a:rPr b="1" sz="4000">
                <a:solidFill>
                  <a:srgbClr val="FFFF00"/>
                </a:solidFill>
                <a:effectLst>
                  <a:outerShdw sx="100000" sy="100000" kx="0" ky="0" algn="b" rotWithShape="0" blurRad="12700" dist="25400" dir="2700000">
                    <a:srgbClr val="FFFFFF"/>
                  </a:outerShdw>
                </a:effectLst>
              </a:rPr>
              <a:t>. 5 </a:t>
            </a:r>
            <a:r>
              <a:rPr b="1" sz="4000" u="sng">
                <a:solidFill>
                  <a:srgbClr val="FFFF00"/>
                </a:solidFill>
                <a:effectLst>
                  <a:outerShdw sx="100000" sy="100000" kx="0" ky="0" algn="b" rotWithShape="0" blurRad="12700" dist="25400" dir="2700000">
                    <a:srgbClr val="FFFFFF"/>
                  </a:outerShdw>
                </a:effectLst>
              </a:rPr>
              <a:t>Great is our Lord, and mighty in power; His understanding is infinite</a:t>
            </a:r>
            <a:r>
              <a:rPr b="1" sz="4000">
                <a:solidFill>
                  <a:srgbClr val="FFFF00"/>
                </a:solidFill>
                <a:effectLst>
                  <a:outerShdw sx="100000" sy="100000" kx="0" ky="0" algn="b" rotWithShape="0" blurRad="12700" dist="25400" dir="2700000">
                    <a:srgbClr val="FFFFFF"/>
                  </a:outerShdw>
                </a:effectLst>
              </a:rPr>
              <a:t>.</a:t>
            </a:r>
            <a:r>
              <a:rPr sz="3200">
                <a:solidFill>
                  <a:srgbClr val="FFFF00"/>
                </a:solidFill>
                <a:effectLst>
                  <a:outerShdw sx="100000" sy="100000" kx="0" ky="0" algn="b" rotWithShape="0" blurRad="12700" dist="25400" dir="2700000">
                    <a:srgbClr val="FFFFFF"/>
                  </a:outerShdw>
                </a:effectLst>
              </a:rPr>
              <a:t> </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10" grpId="1" fill="hold">
                                  <p:stCondLst>
                                    <p:cond delay="0"/>
                                  </p:stCondLst>
                                  <p:iterate type="el" backwards="0">
                                    <p:tmAbs val="0"/>
                                  </p:iterate>
                                  <p:childTnLst>
                                    <p:set>
                                      <p:cBhvr>
                                        <p:cTn id="6" fill="hold"/>
                                        <p:tgtEl>
                                          <p:spTgt spid="163"/>
                                        </p:tgtEl>
                                        <p:attrNameLst>
                                          <p:attrName>style.visibility</p:attrName>
                                        </p:attrNameLst>
                                      </p:cBhvr>
                                      <p:to>
                                        <p:strVal val="visible"/>
                                      </p:to>
                                    </p:set>
                                    <p:animEffect filter="fade" transition="in">
                                      <p:cBhvr>
                                        <p:cTn id="7" dur="2000"/>
                                        <p:tgtEl>
                                          <p:spTgt spid="163"/>
                                        </p:tgtEl>
                                      </p:cBhvr>
                                    </p:animEffect>
                                  </p:childTnLst>
                                </p:cTn>
                              </p:par>
                            </p:childTnLst>
                          </p:cTn>
                        </p:par>
                        <p:par>
                          <p:cTn id="8" fill="hold">
                            <p:stCondLst>
                              <p:cond delay="2000"/>
                            </p:stCondLst>
                            <p:childTnLst>
                              <p:par>
                                <p:cTn id="9" nodeType="afterEffect" presetClass="entr" presetSubtype="0" presetID="10" grpId="2" fill="hold">
                                  <p:stCondLst>
                                    <p:cond delay="0"/>
                                  </p:stCondLst>
                                  <p:iterate type="el" backwards="0">
                                    <p:tmAbs val="0"/>
                                  </p:iterate>
                                  <p:childTnLst>
                                    <p:set>
                                      <p:cBhvr>
                                        <p:cTn id="10" fill="hold"/>
                                        <p:tgtEl>
                                          <p:spTgt spid="164"/>
                                        </p:tgtEl>
                                        <p:attrNameLst>
                                          <p:attrName>style.visibility</p:attrName>
                                        </p:attrNameLst>
                                      </p:cBhvr>
                                      <p:to>
                                        <p:strVal val="visible"/>
                                      </p:to>
                                    </p:set>
                                    <p:animEffect filter="fade" transition="in">
                                      <p:cBhvr>
                                        <p:cTn id="11" dur="2000"/>
                                        <p:tgtEl>
                                          <p:spTgt spid="1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63" grpId="1"/>
      <p:bldP build="whole" bldLvl="1" animBg="1" rev="0" advAuto="0" spid="164" grpId="2"/>
    </p:bldLst>
  </p:timing>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6" name="Shape 166"/>
          <p:cNvSpPr/>
          <p:nvPr>
            <p:ph type="title"/>
          </p:nvPr>
        </p:nvSpPr>
        <p:spPr>
          <a:xfrm>
            <a:off x="457200" y="277812"/>
            <a:ext cx="8229600" cy="1143001"/>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p>
            <a:pPr lvl="0" defTabSz="841247">
              <a:defRPr sz="1800">
                <a:solidFill>
                  <a:srgbClr val="000000"/>
                </a:solidFill>
                <a:effectLst/>
              </a:defRPr>
            </a:pPr>
            <a:r>
              <a:rPr b="1" sz="3680">
                <a:solidFill>
                  <a:srgbClr val="FFFFFF"/>
                </a:solidFill>
                <a:effectLst>
                  <a:outerShdw sx="100000" sy="100000" kx="0" ky="0" algn="b" rotWithShape="0" blurRad="11684" dist="23368" dir="2700000">
                    <a:srgbClr val="000000"/>
                  </a:outerShdw>
                </a:effectLst>
              </a:rPr>
              <a:t>The Understanding Of God</a:t>
            </a:r>
            <a:br>
              <a:rPr b="1" sz="3680">
                <a:solidFill>
                  <a:srgbClr val="FFFFFF"/>
                </a:solidFill>
                <a:effectLst>
                  <a:outerShdw sx="100000" sy="100000" kx="0" ky="0" algn="b" rotWithShape="0" blurRad="11684" dist="23368" dir="2700000">
                    <a:srgbClr val="000000"/>
                  </a:outerShdw>
                </a:effectLst>
              </a:rPr>
            </a:br>
            <a:r>
              <a:rPr b="1" sz="3680">
                <a:solidFill>
                  <a:srgbClr val="FFFFFF"/>
                </a:solidFill>
                <a:effectLst>
                  <a:outerShdw sx="100000" sy="100000" kx="0" ky="0" algn="b" rotWithShape="0" blurRad="11684" dist="23368" dir="2700000">
                    <a:srgbClr val="000000"/>
                  </a:outerShdw>
                </a:effectLst>
              </a:rPr>
              <a:t> Seen In The Creation</a:t>
            </a:r>
          </a:p>
        </p:txBody>
      </p:sp>
      <p:sp>
        <p:nvSpPr>
          <p:cNvPr id="167" name="Shape 167"/>
          <p:cNvSpPr/>
          <p:nvPr>
            <p:ph type="body" idx="1"/>
          </p:nvPr>
        </p:nvSpPr>
        <p:spPr>
          <a:xfrm>
            <a:off x="457200" y="1600200"/>
            <a:ext cx="8229600" cy="4530725"/>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p>
            <a:pPr lvl="0" marL="428625" indent="-428625" algn="ctr">
              <a:spcBef>
                <a:spcPts val="900"/>
              </a:spcBef>
              <a:buClrTx/>
              <a:buSzPct val="90000"/>
              <a:buFontTx/>
              <a:buBlip>
                <a:blip r:embed="rId2"/>
              </a:buBlip>
              <a:defRPr sz="1800">
                <a:solidFill>
                  <a:srgbClr val="000000"/>
                </a:solidFill>
                <a:effectLst/>
              </a:defRPr>
            </a:pPr>
            <a:r>
              <a:rPr b="1" sz="4000">
                <a:solidFill>
                  <a:srgbClr val="FFFFFF"/>
                </a:solidFill>
                <a:effectLst>
                  <a:outerShdw sx="100000" sy="100000" kx="0" ky="0" algn="b" rotWithShape="0" blurRad="12700" dist="25400" dir="2700000">
                    <a:srgbClr val="000000"/>
                  </a:outerShdw>
                </a:effectLst>
              </a:rPr>
              <a:t>Psalm 104:24</a:t>
            </a:r>
            <a:endParaRPr b="1" sz="4000">
              <a:solidFill>
                <a:srgbClr val="FFFFFF"/>
              </a:solidFill>
              <a:effectLst>
                <a:outerShdw sx="100000" sy="100000" kx="0" ky="0" algn="b" rotWithShape="0" blurRad="12700" dist="25400" dir="2700000">
                  <a:srgbClr val="000000"/>
                </a:outerShdw>
              </a:effectLst>
            </a:endParaRPr>
          </a:p>
          <a:p>
            <a:pPr lvl="0">
              <a:spcBef>
                <a:spcPts val="900"/>
              </a:spcBef>
              <a:buClrTx/>
              <a:buSzTx/>
              <a:buFontTx/>
              <a:buNone/>
              <a:defRPr sz="1800">
                <a:solidFill>
                  <a:srgbClr val="000000"/>
                </a:solidFill>
                <a:effectLst/>
              </a:defRPr>
            </a:pPr>
            <a:r>
              <a:rPr b="1" sz="4000">
                <a:solidFill>
                  <a:srgbClr val="FFFFFF"/>
                </a:solidFill>
                <a:effectLst>
                  <a:outerShdw sx="100000" sy="100000" kx="0" ky="0" algn="b" rotWithShape="0" blurRad="12700" dist="25400" dir="2700000">
                    <a:srgbClr val="000000"/>
                  </a:outerShdw>
                </a:effectLst>
              </a:rPr>
              <a:t>   O LORD, how manifold are Your works! </a:t>
            </a:r>
            <a:r>
              <a:rPr b="1" sz="4000" u="sng">
                <a:solidFill>
                  <a:srgbClr val="FFFFFF"/>
                </a:solidFill>
                <a:effectLst>
                  <a:outerShdw sx="100000" sy="100000" kx="0" ky="0" algn="b" rotWithShape="0" blurRad="12700" dist="25400" dir="2700000">
                    <a:srgbClr val="000000"/>
                  </a:outerShdw>
                </a:effectLst>
              </a:rPr>
              <a:t>In wisdom You have made them all</a:t>
            </a:r>
            <a:r>
              <a:rPr b="1" sz="4000">
                <a:solidFill>
                  <a:srgbClr val="FFFFFF"/>
                </a:solidFill>
                <a:effectLst>
                  <a:outerShdw sx="100000" sy="100000" kx="0" ky="0" algn="b" rotWithShape="0" blurRad="12700" dist="25400" dir="2700000">
                    <a:srgbClr val="000000"/>
                  </a:outerShdw>
                </a:effectLst>
              </a:rPr>
              <a:t>. The earth is full of Your possessions —</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10" grpId="1" fill="hold">
                                  <p:stCondLst>
                                    <p:cond delay="0"/>
                                  </p:stCondLst>
                                  <p:iterate type="el" backwards="0">
                                    <p:tmAbs val="0"/>
                                  </p:iterate>
                                  <p:childTnLst>
                                    <p:set>
                                      <p:cBhvr>
                                        <p:cTn id="6" fill="hold"/>
                                        <p:tgtEl>
                                          <p:spTgt spid="166"/>
                                        </p:tgtEl>
                                        <p:attrNameLst>
                                          <p:attrName>style.visibility</p:attrName>
                                        </p:attrNameLst>
                                      </p:cBhvr>
                                      <p:to>
                                        <p:strVal val="visible"/>
                                      </p:to>
                                    </p:set>
                                    <p:animEffect filter="fade" transition="in">
                                      <p:cBhvr>
                                        <p:cTn id="7" dur="2000"/>
                                        <p:tgtEl>
                                          <p:spTgt spid="166"/>
                                        </p:tgtEl>
                                      </p:cBhvr>
                                    </p:animEffect>
                                  </p:childTnLst>
                                </p:cTn>
                              </p:par>
                            </p:childTnLst>
                          </p:cTn>
                        </p:par>
                        <p:par>
                          <p:cTn id="8" fill="hold">
                            <p:stCondLst>
                              <p:cond delay="2000"/>
                            </p:stCondLst>
                            <p:childTnLst>
                              <p:par>
                                <p:cTn id="9" nodeType="afterEffect" presetClass="entr" presetSubtype="0" presetID="10" grpId="2" fill="hold">
                                  <p:stCondLst>
                                    <p:cond delay="0"/>
                                  </p:stCondLst>
                                  <p:iterate type="el" backwards="0">
                                    <p:tmAbs val="0"/>
                                  </p:iterate>
                                  <p:childTnLst>
                                    <p:set>
                                      <p:cBhvr>
                                        <p:cTn id="10" fill="hold"/>
                                        <p:tgtEl>
                                          <p:spTgt spid="167"/>
                                        </p:tgtEl>
                                        <p:attrNameLst>
                                          <p:attrName>style.visibility</p:attrName>
                                        </p:attrNameLst>
                                      </p:cBhvr>
                                      <p:to>
                                        <p:strVal val="visible"/>
                                      </p:to>
                                    </p:set>
                                    <p:animEffect filter="fade" transition="in">
                                      <p:cBhvr>
                                        <p:cTn id="11" dur="2000"/>
                                        <p:tgtEl>
                                          <p:spTgt spid="1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67" grpId="2"/>
      <p:bldP build="whole" bldLvl="1" animBg="1" rev="0" advAuto="0" spid="166" grpId="1"/>
    </p:bldLst>
  </p:timing>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9" name="Shape 169"/>
          <p:cNvSpPr/>
          <p:nvPr>
            <p:ph type="title"/>
          </p:nvPr>
        </p:nvSpPr>
        <p:spPr>
          <a:xfrm>
            <a:off x="457200" y="277812"/>
            <a:ext cx="8229600" cy="1143001"/>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p>
            <a:pPr lvl="0" defTabSz="841247">
              <a:defRPr sz="1800">
                <a:solidFill>
                  <a:srgbClr val="000000"/>
                </a:solidFill>
                <a:effectLst/>
              </a:defRPr>
            </a:pPr>
            <a:r>
              <a:rPr b="1" sz="3680">
                <a:solidFill>
                  <a:srgbClr val="FFFFFF"/>
                </a:solidFill>
                <a:effectLst>
                  <a:outerShdw sx="100000" sy="100000" kx="0" ky="0" algn="b" rotWithShape="0" blurRad="11684" dist="23368" dir="2700000">
                    <a:srgbClr val="000000"/>
                  </a:outerShdw>
                </a:effectLst>
              </a:rPr>
              <a:t>The Understanding Of God Seen</a:t>
            </a:r>
            <a:br>
              <a:rPr b="1" sz="3680">
                <a:solidFill>
                  <a:srgbClr val="FFFFFF"/>
                </a:solidFill>
                <a:effectLst>
                  <a:outerShdw sx="100000" sy="100000" kx="0" ky="0" algn="b" rotWithShape="0" blurRad="11684" dist="23368" dir="2700000">
                    <a:srgbClr val="000000"/>
                  </a:outerShdw>
                </a:effectLst>
              </a:rPr>
            </a:br>
            <a:r>
              <a:rPr b="1" sz="3680">
                <a:solidFill>
                  <a:srgbClr val="FFFFFF"/>
                </a:solidFill>
                <a:effectLst>
                  <a:outerShdw sx="100000" sy="100000" kx="0" ky="0" algn="b" rotWithShape="0" blurRad="11684" dist="23368" dir="2700000">
                    <a:srgbClr val="000000"/>
                  </a:outerShdw>
                </a:effectLst>
              </a:rPr>
              <a:t> In The Heavens And The Earth</a:t>
            </a:r>
          </a:p>
        </p:txBody>
      </p:sp>
      <p:sp>
        <p:nvSpPr>
          <p:cNvPr id="170" name="Shape 170"/>
          <p:cNvSpPr/>
          <p:nvPr>
            <p:ph type="body" idx="1"/>
          </p:nvPr>
        </p:nvSpPr>
        <p:spPr>
          <a:xfrm>
            <a:off x="457200" y="1600200"/>
            <a:ext cx="8229600" cy="4530725"/>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p>
            <a:pPr lvl="0" marL="428625" indent="-428625" algn="ctr">
              <a:spcBef>
                <a:spcPts val="900"/>
              </a:spcBef>
              <a:buClrTx/>
              <a:buSzPct val="90000"/>
              <a:buFontTx/>
              <a:buBlip>
                <a:blip r:embed="rId2"/>
              </a:buBlip>
              <a:defRPr sz="1800">
                <a:solidFill>
                  <a:srgbClr val="000000"/>
                </a:solidFill>
                <a:effectLst/>
              </a:defRPr>
            </a:pPr>
            <a:r>
              <a:rPr b="1" sz="4000">
                <a:solidFill>
                  <a:srgbClr val="FFFFFF"/>
                </a:solidFill>
                <a:effectLst>
                  <a:outerShdw sx="100000" sy="100000" kx="0" ky="0" algn="b" rotWithShape="0" blurRad="12700" dist="25400" dir="2700000">
                    <a:srgbClr val="000000"/>
                  </a:outerShdw>
                </a:effectLst>
              </a:rPr>
              <a:t>Proverbs 3:19</a:t>
            </a:r>
            <a:endParaRPr b="1" sz="4000">
              <a:solidFill>
                <a:srgbClr val="FFFFFF"/>
              </a:solidFill>
              <a:effectLst>
                <a:outerShdw sx="100000" sy="100000" kx="0" ky="0" algn="b" rotWithShape="0" blurRad="12700" dist="25400" dir="2700000">
                  <a:srgbClr val="000000"/>
                </a:outerShdw>
              </a:effectLst>
            </a:endParaRPr>
          </a:p>
          <a:p>
            <a:pPr lvl="0" marL="428625" indent="-428625">
              <a:spcBef>
                <a:spcPts val="900"/>
              </a:spcBef>
              <a:buClrTx/>
              <a:buSzPct val="90000"/>
              <a:buFontTx/>
              <a:buBlip>
                <a:blip r:embed="rId2"/>
              </a:buBlip>
              <a:defRPr sz="1800">
                <a:solidFill>
                  <a:srgbClr val="000000"/>
                </a:solidFill>
                <a:effectLst/>
              </a:defRPr>
            </a:pPr>
            <a:r>
              <a:rPr b="1" sz="4000" u="sng">
                <a:solidFill>
                  <a:srgbClr val="FFFFFF"/>
                </a:solidFill>
                <a:effectLst>
                  <a:outerShdw sx="100000" sy="100000" kx="0" ky="0" algn="b" rotWithShape="0" blurRad="12700" dist="25400" dir="2700000">
                    <a:srgbClr val="000000"/>
                  </a:outerShdw>
                </a:effectLst>
              </a:rPr>
              <a:t>The LORD by wisdom founded the earth; By understanding He established the heavens</a:t>
            </a:r>
            <a:r>
              <a:rPr b="1" sz="4000">
                <a:solidFill>
                  <a:srgbClr val="FFFFFF"/>
                </a:solidFill>
                <a:effectLst>
                  <a:outerShdw sx="100000" sy="100000" kx="0" ky="0" algn="b" rotWithShape="0" blurRad="12700" dist="25400" dir="2700000">
                    <a:srgbClr val="000000"/>
                  </a:outerShdw>
                </a:effectLst>
              </a:rPr>
              <a:t>; </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10" grpId="1" fill="hold">
                                  <p:stCondLst>
                                    <p:cond delay="0"/>
                                  </p:stCondLst>
                                  <p:iterate type="el" backwards="0">
                                    <p:tmAbs val="0"/>
                                  </p:iterate>
                                  <p:childTnLst>
                                    <p:set>
                                      <p:cBhvr>
                                        <p:cTn id="6" fill="hold"/>
                                        <p:tgtEl>
                                          <p:spTgt spid="169"/>
                                        </p:tgtEl>
                                        <p:attrNameLst>
                                          <p:attrName>style.visibility</p:attrName>
                                        </p:attrNameLst>
                                      </p:cBhvr>
                                      <p:to>
                                        <p:strVal val="visible"/>
                                      </p:to>
                                    </p:set>
                                    <p:animEffect filter="fade" transition="in">
                                      <p:cBhvr>
                                        <p:cTn id="7" dur="2000"/>
                                        <p:tgtEl>
                                          <p:spTgt spid="169"/>
                                        </p:tgtEl>
                                      </p:cBhvr>
                                    </p:animEffect>
                                  </p:childTnLst>
                                </p:cTn>
                              </p:par>
                            </p:childTnLst>
                          </p:cTn>
                        </p:par>
                        <p:par>
                          <p:cTn id="8" fill="hold">
                            <p:stCondLst>
                              <p:cond delay="2000"/>
                            </p:stCondLst>
                            <p:childTnLst>
                              <p:par>
                                <p:cTn id="9" nodeType="afterEffect" presetClass="entr" presetSubtype="0" presetID="10" grpId="2" fill="hold">
                                  <p:stCondLst>
                                    <p:cond delay="0"/>
                                  </p:stCondLst>
                                  <p:iterate type="el" backwards="0">
                                    <p:tmAbs val="0"/>
                                  </p:iterate>
                                  <p:childTnLst>
                                    <p:set>
                                      <p:cBhvr>
                                        <p:cTn id="10" fill="hold"/>
                                        <p:tgtEl>
                                          <p:spTgt spid="170"/>
                                        </p:tgtEl>
                                        <p:attrNameLst>
                                          <p:attrName>style.visibility</p:attrName>
                                        </p:attrNameLst>
                                      </p:cBhvr>
                                      <p:to>
                                        <p:strVal val="visible"/>
                                      </p:to>
                                    </p:set>
                                    <p:animEffect filter="fade" transition="in">
                                      <p:cBhvr>
                                        <p:cTn id="11" dur="2000"/>
                                        <p:tgtEl>
                                          <p:spTgt spid="1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70" grpId="2"/>
      <p:bldP build="whole" bldLvl="1" animBg="1" rev="0" advAuto="0" spid="169" grpId="1"/>
    </p:bldLst>
  </p:timing>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2" name="Shape 172"/>
          <p:cNvSpPr/>
          <p:nvPr>
            <p:ph type="title"/>
          </p:nvPr>
        </p:nvSpPr>
        <p:spPr>
          <a:xfrm>
            <a:off x="457200" y="277812"/>
            <a:ext cx="8229600" cy="1143001"/>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p>
            <a:pPr lvl="0" defTabSz="841247">
              <a:defRPr sz="1800">
                <a:solidFill>
                  <a:srgbClr val="000000"/>
                </a:solidFill>
                <a:effectLst/>
              </a:defRPr>
            </a:pPr>
            <a:r>
              <a:rPr b="1" sz="3680">
                <a:solidFill>
                  <a:srgbClr val="FFFFFF"/>
                </a:solidFill>
                <a:effectLst>
                  <a:outerShdw sx="100000" sy="100000" kx="0" ky="0" algn="b" rotWithShape="0" blurRad="11684" dist="23368" dir="2700000">
                    <a:srgbClr val="000000"/>
                  </a:outerShdw>
                </a:effectLst>
              </a:rPr>
              <a:t>The Understanding Of God</a:t>
            </a:r>
            <a:br>
              <a:rPr b="1" sz="3680">
                <a:solidFill>
                  <a:srgbClr val="FFFFFF"/>
                </a:solidFill>
                <a:effectLst>
                  <a:outerShdw sx="100000" sy="100000" kx="0" ky="0" algn="b" rotWithShape="0" blurRad="11684" dist="23368" dir="2700000">
                    <a:srgbClr val="000000"/>
                  </a:outerShdw>
                </a:effectLst>
              </a:rPr>
            </a:br>
            <a:r>
              <a:rPr b="1" sz="3680">
                <a:solidFill>
                  <a:srgbClr val="FFFFFF"/>
                </a:solidFill>
                <a:effectLst>
                  <a:outerShdw sx="100000" sy="100000" kx="0" ky="0" algn="b" rotWithShape="0" blurRad="11684" dist="23368" dir="2700000">
                    <a:srgbClr val="000000"/>
                  </a:outerShdw>
                </a:effectLst>
              </a:rPr>
              <a:t> Seen In The Design Of The Earth</a:t>
            </a:r>
          </a:p>
        </p:txBody>
      </p:sp>
      <p:sp>
        <p:nvSpPr>
          <p:cNvPr id="173" name="Shape 173"/>
          <p:cNvSpPr/>
          <p:nvPr>
            <p:ph type="body" idx="1"/>
          </p:nvPr>
        </p:nvSpPr>
        <p:spPr>
          <a:xfrm>
            <a:off x="457200" y="1600200"/>
            <a:ext cx="8229600" cy="4530725"/>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p>
            <a:pPr lvl="0" marL="385762" indent="-385762" algn="ctr">
              <a:spcBef>
                <a:spcPts val="800"/>
              </a:spcBef>
              <a:buClrTx/>
              <a:buSzPct val="90000"/>
              <a:buFontTx/>
              <a:buBlip>
                <a:blip r:embed="rId2"/>
              </a:buBlip>
              <a:defRPr sz="1800">
                <a:solidFill>
                  <a:srgbClr val="000000"/>
                </a:solidFill>
                <a:effectLst/>
              </a:defRPr>
            </a:pPr>
            <a:r>
              <a:rPr b="1" sz="3600">
                <a:solidFill>
                  <a:srgbClr val="FFFFFF"/>
                </a:solidFill>
                <a:effectLst>
                  <a:outerShdw sx="100000" sy="100000" kx="0" ky="0" algn="b" rotWithShape="0" blurRad="12700" dist="25400" dir="2700000">
                    <a:srgbClr val="000000"/>
                  </a:outerShdw>
                </a:effectLst>
              </a:rPr>
              <a:t>Isaiah 40:28</a:t>
            </a:r>
            <a:endParaRPr b="1" sz="3600">
              <a:solidFill>
                <a:srgbClr val="FFFFFF"/>
              </a:solidFill>
              <a:effectLst>
                <a:outerShdw sx="100000" sy="100000" kx="0" ky="0" algn="b" rotWithShape="0" blurRad="12700" dist="25400" dir="2700000">
                  <a:srgbClr val="000000"/>
                </a:outerShdw>
              </a:effectLst>
            </a:endParaRPr>
          </a:p>
          <a:p>
            <a:pPr lvl="0" marL="385762" indent="-385762">
              <a:spcBef>
                <a:spcPts val="800"/>
              </a:spcBef>
              <a:buClrTx/>
              <a:buSzPct val="90000"/>
              <a:buFontTx/>
              <a:buBlip>
                <a:blip r:embed="rId2"/>
              </a:buBlip>
              <a:defRPr sz="1800">
                <a:solidFill>
                  <a:srgbClr val="000000"/>
                </a:solidFill>
                <a:effectLst/>
              </a:defRPr>
            </a:pPr>
            <a:r>
              <a:rPr b="1" sz="3600">
                <a:solidFill>
                  <a:srgbClr val="FFFFFF"/>
                </a:solidFill>
                <a:effectLst>
                  <a:outerShdw sx="100000" sy="100000" kx="0" ky="0" algn="b" rotWithShape="0" blurRad="12700" dist="25400" dir="2700000">
                    <a:srgbClr val="000000"/>
                  </a:outerShdw>
                </a:effectLst>
              </a:rPr>
              <a:t> Have you not known? Have you not heard? </a:t>
            </a:r>
            <a:r>
              <a:rPr b="1" sz="3600" u="sng">
                <a:solidFill>
                  <a:srgbClr val="FFFFFF"/>
                </a:solidFill>
                <a:effectLst>
                  <a:outerShdw sx="100000" sy="100000" kx="0" ky="0" algn="b" rotWithShape="0" blurRad="12700" dist="25400" dir="2700000">
                    <a:srgbClr val="000000"/>
                  </a:outerShdw>
                </a:effectLst>
              </a:rPr>
              <a:t>The everlasting God, the LORD, The Creator of the ends of the earth, Neither faints nor is weary. His understanding is unsearchable</a:t>
            </a:r>
            <a:r>
              <a:rPr b="1" sz="3600">
                <a:solidFill>
                  <a:srgbClr val="FFFFFF"/>
                </a:solidFill>
                <a:effectLst>
                  <a:outerShdw sx="100000" sy="100000" kx="0" ky="0" algn="b" rotWithShape="0" blurRad="12700" dist="25400" dir="2700000">
                    <a:srgbClr val="000000"/>
                  </a:outerShdw>
                </a:effectLst>
              </a:rPr>
              <a:t>.</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10" grpId="1" fill="hold">
                                  <p:stCondLst>
                                    <p:cond delay="0"/>
                                  </p:stCondLst>
                                  <p:iterate type="el" backwards="0">
                                    <p:tmAbs val="0"/>
                                  </p:iterate>
                                  <p:childTnLst>
                                    <p:set>
                                      <p:cBhvr>
                                        <p:cTn id="6" fill="hold"/>
                                        <p:tgtEl>
                                          <p:spTgt spid="172"/>
                                        </p:tgtEl>
                                        <p:attrNameLst>
                                          <p:attrName>style.visibility</p:attrName>
                                        </p:attrNameLst>
                                      </p:cBhvr>
                                      <p:to>
                                        <p:strVal val="visible"/>
                                      </p:to>
                                    </p:set>
                                    <p:animEffect filter="fade" transition="in">
                                      <p:cBhvr>
                                        <p:cTn id="7" dur="2000"/>
                                        <p:tgtEl>
                                          <p:spTgt spid="172"/>
                                        </p:tgtEl>
                                      </p:cBhvr>
                                    </p:animEffect>
                                  </p:childTnLst>
                                </p:cTn>
                              </p:par>
                            </p:childTnLst>
                          </p:cTn>
                        </p:par>
                        <p:par>
                          <p:cTn id="8" fill="hold">
                            <p:stCondLst>
                              <p:cond delay="2000"/>
                            </p:stCondLst>
                            <p:childTnLst>
                              <p:par>
                                <p:cTn id="9" nodeType="afterEffect" presetClass="entr" presetSubtype="0" presetID="10" grpId="2" fill="hold">
                                  <p:stCondLst>
                                    <p:cond delay="0"/>
                                  </p:stCondLst>
                                  <p:iterate type="el" backwards="0">
                                    <p:tmAbs val="0"/>
                                  </p:iterate>
                                  <p:childTnLst>
                                    <p:set>
                                      <p:cBhvr>
                                        <p:cTn id="10" fill="hold"/>
                                        <p:tgtEl>
                                          <p:spTgt spid="173"/>
                                        </p:tgtEl>
                                        <p:attrNameLst>
                                          <p:attrName>style.visibility</p:attrName>
                                        </p:attrNameLst>
                                      </p:cBhvr>
                                      <p:to>
                                        <p:strVal val="visible"/>
                                      </p:to>
                                    </p:set>
                                    <p:animEffect filter="fade" transition="in">
                                      <p:cBhvr>
                                        <p:cTn id="11" dur="2000"/>
                                        <p:tgtEl>
                                          <p:spTgt spid="1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72" grpId="1"/>
      <p:bldP build="whole" bldLvl="1" animBg="1" rev="0" advAuto="0" spid="173" grpId="2"/>
    </p:bldLst>
  </p:timing>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5" name="Shape 175"/>
          <p:cNvSpPr/>
          <p:nvPr>
            <p:ph type="title"/>
          </p:nvPr>
        </p:nvSpPr>
        <p:spPr>
          <a:xfrm>
            <a:off x="457200" y="277812"/>
            <a:ext cx="8229600" cy="1143001"/>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p>
            <a:pPr lvl="0" defTabSz="841247">
              <a:defRPr sz="1800">
                <a:solidFill>
                  <a:srgbClr val="000000"/>
                </a:solidFill>
                <a:effectLst/>
              </a:defRPr>
            </a:pPr>
            <a:r>
              <a:rPr b="1" sz="3680">
                <a:solidFill>
                  <a:srgbClr val="FFFFFF"/>
                </a:solidFill>
                <a:effectLst>
                  <a:outerShdw sx="100000" sy="100000" kx="0" ky="0" algn="b" rotWithShape="0" blurRad="11684" dist="23368" dir="2700000">
                    <a:srgbClr val="000000"/>
                  </a:outerShdw>
                </a:effectLst>
              </a:rPr>
              <a:t>The Understanding Of God Seen</a:t>
            </a:r>
            <a:br>
              <a:rPr b="1" sz="3680">
                <a:solidFill>
                  <a:srgbClr val="FFFFFF"/>
                </a:solidFill>
                <a:effectLst>
                  <a:outerShdw sx="100000" sy="100000" kx="0" ky="0" algn="b" rotWithShape="0" blurRad="11684" dist="23368" dir="2700000">
                    <a:srgbClr val="000000"/>
                  </a:outerShdw>
                </a:effectLst>
              </a:rPr>
            </a:br>
            <a:r>
              <a:rPr b="1" sz="3680">
                <a:solidFill>
                  <a:srgbClr val="FFFFFF"/>
                </a:solidFill>
                <a:effectLst>
                  <a:outerShdw sx="100000" sy="100000" kx="0" ky="0" algn="b" rotWithShape="0" blurRad="11684" dist="23368" dir="2700000">
                    <a:srgbClr val="000000"/>
                  </a:outerShdw>
                </a:effectLst>
              </a:rPr>
              <a:t> In The Heavens And The Earth</a:t>
            </a:r>
          </a:p>
        </p:txBody>
      </p:sp>
      <p:sp>
        <p:nvSpPr>
          <p:cNvPr id="176" name="Shape 176"/>
          <p:cNvSpPr/>
          <p:nvPr>
            <p:ph type="body" idx="1"/>
          </p:nvPr>
        </p:nvSpPr>
        <p:spPr>
          <a:xfrm>
            <a:off x="457200" y="1600200"/>
            <a:ext cx="8229600" cy="4530725"/>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p>
            <a:pPr lvl="0" algn="ctr">
              <a:buClrTx/>
              <a:buSzPct val="90000"/>
              <a:buFontTx/>
              <a:buBlip>
                <a:blip r:embed="rId2"/>
              </a:buBlip>
              <a:defRPr sz="1800">
                <a:solidFill>
                  <a:srgbClr val="000000"/>
                </a:solidFill>
                <a:effectLst/>
              </a:defRPr>
            </a:pPr>
            <a:r>
              <a:rPr b="1" sz="3200">
                <a:solidFill>
                  <a:srgbClr val="FFFFFF"/>
                </a:solidFill>
                <a:effectLst>
                  <a:outerShdw sx="100000" sy="100000" kx="0" ky="0" algn="b" rotWithShape="0" blurRad="12700" dist="25400" dir="2700000">
                    <a:srgbClr val="000000"/>
                  </a:outerShdw>
                </a:effectLst>
              </a:rPr>
              <a:t>Isaiah 45:18</a:t>
            </a:r>
            <a:endParaRPr b="1" sz="3200">
              <a:solidFill>
                <a:srgbClr val="FFFFFF"/>
              </a:solidFill>
              <a:effectLst>
                <a:outerShdw sx="100000" sy="100000" kx="0" ky="0" algn="b" rotWithShape="0" blurRad="12700" dist="25400" dir="2700000">
                  <a:srgbClr val="000000"/>
                </a:outerShdw>
              </a:effectLst>
            </a:endParaRPr>
          </a:p>
          <a:p>
            <a:pPr lvl="0">
              <a:buClrTx/>
              <a:buSzPct val="90000"/>
              <a:buFontTx/>
              <a:buBlip>
                <a:blip r:embed="rId2"/>
              </a:buBlip>
              <a:defRPr sz="1800">
                <a:solidFill>
                  <a:srgbClr val="000000"/>
                </a:solidFill>
                <a:effectLst/>
              </a:defRPr>
            </a:pPr>
            <a:r>
              <a:rPr b="1" sz="3200">
                <a:solidFill>
                  <a:srgbClr val="FFFFFF"/>
                </a:solidFill>
                <a:effectLst>
                  <a:outerShdw sx="100000" sy="100000" kx="0" ky="0" algn="b" rotWithShape="0" blurRad="12700" dist="25400" dir="2700000">
                    <a:srgbClr val="000000"/>
                  </a:outerShdw>
                </a:effectLst>
              </a:rPr>
              <a:t>For thus says the LORD, Who created the heavens, </a:t>
            </a:r>
            <a:r>
              <a:rPr b="1" sz="3200" u="sng">
                <a:solidFill>
                  <a:srgbClr val="FFFFFF"/>
                </a:solidFill>
                <a:effectLst>
                  <a:outerShdw sx="100000" sy="100000" kx="0" ky="0" algn="b" rotWithShape="0" blurRad="12700" dist="25400" dir="2700000">
                    <a:srgbClr val="000000"/>
                  </a:outerShdw>
                </a:effectLst>
              </a:rPr>
              <a:t>Who is God, Who formed the earth and made it</a:t>
            </a:r>
            <a:r>
              <a:rPr b="1" sz="3200">
                <a:solidFill>
                  <a:srgbClr val="FFFFFF"/>
                </a:solidFill>
                <a:effectLst>
                  <a:outerShdw sx="100000" sy="100000" kx="0" ky="0" algn="b" rotWithShape="0" blurRad="12700" dist="25400" dir="2700000">
                    <a:srgbClr val="000000"/>
                  </a:outerShdw>
                </a:effectLst>
              </a:rPr>
              <a:t>, Who has established it, Who did not create it in vain, </a:t>
            </a:r>
            <a:r>
              <a:rPr b="1" sz="3200" u="sng">
                <a:solidFill>
                  <a:srgbClr val="FFFFFF"/>
                </a:solidFill>
                <a:effectLst>
                  <a:outerShdw sx="100000" sy="100000" kx="0" ky="0" algn="b" rotWithShape="0" blurRad="12700" dist="25400" dir="2700000">
                    <a:srgbClr val="000000"/>
                  </a:outerShdw>
                </a:effectLst>
              </a:rPr>
              <a:t>Who formed it to be inhabited</a:t>
            </a:r>
            <a:r>
              <a:rPr b="1" sz="3200">
                <a:solidFill>
                  <a:srgbClr val="FFFFFF"/>
                </a:solidFill>
                <a:effectLst>
                  <a:outerShdw sx="100000" sy="100000" kx="0" ky="0" algn="b" rotWithShape="0" blurRad="12700" dist="25400" dir="2700000">
                    <a:srgbClr val="000000"/>
                  </a:outerShdw>
                </a:effectLst>
              </a:rPr>
              <a:t>: "I am the LORD, and there is no other. </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10" grpId="1" fill="hold">
                                  <p:stCondLst>
                                    <p:cond delay="0"/>
                                  </p:stCondLst>
                                  <p:iterate type="el" backwards="0">
                                    <p:tmAbs val="0"/>
                                  </p:iterate>
                                  <p:childTnLst>
                                    <p:set>
                                      <p:cBhvr>
                                        <p:cTn id="6" fill="hold"/>
                                        <p:tgtEl>
                                          <p:spTgt spid="175"/>
                                        </p:tgtEl>
                                        <p:attrNameLst>
                                          <p:attrName>style.visibility</p:attrName>
                                        </p:attrNameLst>
                                      </p:cBhvr>
                                      <p:to>
                                        <p:strVal val="visible"/>
                                      </p:to>
                                    </p:set>
                                    <p:animEffect filter="fade" transition="in">
                                      <p:cBhvr>
                                        <p:cTn id="7" dur="2000"/>
                                        <p:tgtEl>
                                          <p:spTgt spid="175"/>
                                        </p:tgtEl>
                                      </p:cBhvr>
                                    </p:animEffect>
                                  </p:childTnLst>
                                </p:cTn>
                              </p:par>
                            </p:childTnLst>
                          </p:cTn>
                        </p:par>
                        <p:par>
                          <p:cTn id="8" fill="hold">
                            <p:stCondLst>
                              <p:cond delay="2000"/>
                            </p:stCondLst>
                            <p:childTnLst>
                              <p:par>
                                <p:cTn id="9" nodeType="afterEffect" presetClass="entr" presetSubtype="0" presetID="10" grpId="2" fill="hold">
                                  <p:stCondLst>
                                    <p:cond delay="0"/>
                                  </p:stCondLst>
                                  <p:iterate type="el" backwards="0">
                                    <p:tmAbs val="0"/>
                                  </p:iterate>
                                  <p:childTnLst>
                                    <p:set>
                                      <p:cBhvr>
                                        <p:cTn id="10" fill="hold"/>
                                        <p:tgtEl>
                                          <p:spTgt spid="176"/>
                                        </p:tgtEl>
                                        <p:attrNameLst>
                                          <p:attrName>style.visibility</p:attrName>
                                        </p:attrNameLst>
                                      </p:cBhvr>
                                      <p:to>
                                        <p:strVal val="visible"/>
                                      </p:to>
                                    </p:set>
                                    <p:animEffect filter="fade" transition="in">
                                      <p:cBhvr>
                                        <p:cTn id="11" dur="2000"/>
                                        <p:tgtEl>
                                          <p:spTgt spid="1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75" grpId="1"/>
      <p:bldP build="whole" bldLvl="1" animBg="1" rev="0" advAuto="0" spid="176" grpId="2"/>
    </p:bldLst>
  </p:timing>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8" name="Shape 178"/>
          <p:cNvSpPr/>
          <p:nvPr>
            <p:ph type="title"/>
          </p:nvPr>
        </p:nvSpPr>
        <p:spPr>
          <a:xfrm>
            <a:off x="457200" y="277812"/>
            <a:ext cx="8229600" cy="1143001"/>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p>
            <a:pPr lvl="0" defTabSz="841247">
              <a:defRPr sz="1800">
                <a:solidFill>
                  <a:srgbClr val="000000"/>
                </a:solidFill>
                <a:effectLst/>
              </a:defRPr>
            </a:pPr>
            <a:r>
              <a:rPr b="1" sz="3680">
                <a:solidFill>
                  <a:srgbClr val="FFFFFF"/>
                </a:solidFill>
                <a:effectLst>
                  <a:outerShdw sx="100000" sy="100000" kx="0" ky="0" algn="b" rotWithShape="0" blurRad="11684" dist="23368" dir="2700000">
                    <a:srgbClr val="000000"/>
                  </a:outerShdw>
                </a:effectLst>
              </a:rPr>
              <a:t>The Understanding Of God Seen</a:t>
            </a:r>
            <a:br>
              <a:rPr b="1" sz="3680">
                <a:solidFill>
                  <a:srgbClr val="FFFFFF"/>
                </a:solidFill>
                <a:effectLst>
                  <a:outerShdw sx="100000" sy="100000" kx="0" ky="0" algn="b" rotWithShape="0" blurRad="11684" dist="23368" dir="2700000">
                    <a:srgbClr val="000000"/>
                  </a:outerShdw>
                </a:effectLst>
              </a:rPr>
            </a:br>
            <a:r>
              <a:rPr b="1" sz="3680">
                <a:solidFill>
                  <a:srgbClr val="FFFFFF"/>
                </a:solidFill>
                <a:effectLst>
                  <a:outerShdw sx="100000" sy="100000" kx="0" ky="0" algn="b" rotWithShape="0" blurRad="11684" dist="23368" dir="2700000">
                    <a:srgbClr val="000000"/>
                  </a:outerShdw>
                </a:effectLst>
              </a:rPr>
              <a:t> In The Heavens And The Earth</a:t>
            </a:r>
          </a:p>
        </p:txBody>
      </p:sp>
      <p:sp>
        <p:nvSpPr>
          <p:cNvPr id="179" name="Shape 179"/>
          <p:cNvSpPr/>
          <p:nvPr>
            <p:ph type="body" idx="1"/>
          </p:nvPr>
        </p:nvSpPr>
        <p:spPr>
          <a:xfrm>
            <a:off x="457200" y="1600200"/>
            <a:ext cx="8229600" cy="4530725"/>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p>
            <a:pPr lvl="0" marL="300037" indent="-300037" algn="ctr">
              <a:spcBef>
                <a:spcPts val="600"/>
              </a:spcBef>
              <a:buClrTx/>
              <a:buSzPct val="90000"/>
              <a:buFontTx/>
              <a:buBlip>
                <a:blip r:embed="rId2"/>
              </a:buBlip>
              <a:defRPr sz="1800">
                <a:solidFill>
                  <a:srgbClr val="000000"/>
                </a:solidFill>
                <a:effectLst/>
              </a:defRPr>
            </a:pPr>
            <a:r>
              <a:rPr b="1" sz="2800">
                <a:solidFill>
                  <a:srgbClr val="FFFFFF"/>
                </a:solidFill>
                <a:effectLst>
                  <a:outerShdw sx="100000" sy="100000" kx="0" ky="0" algn="b" rotWithShape="0" blurRad="12700" dist="25400" dir="2700000">
                    <a:srgbClr val="000000"/>
                  </a:outerShdw>
                </a:effectLst>
              </a:rPr>
              <a:t>Job 38:4-12</a:t>
            </a:r>
            <a:endParaRPr b="1" sz="2800">
              <a:solidFill>
                <a:srgbClr val="FFFFFF"/>
              </a:solidFill>
              <a:effectLst>
                <a:outerShdw sx="100000" sy="100000" kx="0" ky="0" algn="b" rotWithShape="0" blurRad="12700" dist="25400" dir="2700000">
                  <a:srgbClr val="000000"/>
                </a:outerShdw>
              </a:effectLst>
            </a:endParaRPr>
          </a:p>
          <a:p>
            <a:pPr lvl="0" marL="300037" indent="-300037">
              <a:spcBef>
                <a:spcPts val="600"/>
              </a:spcBef>
              <a:buClrTx/>
              <a:buSzPct val="90000"/>
              <a:buFontTx/>
              <a:buBlip>
                <a:blip r:embed="rId2"/>
              </a:buBlip>
              <a:defRPr sz="1800">
                <a:solidFill>
                  <a:srgbClr val="000000"/>
                </a:solidFill>
                <a:effectLst/>
              </a:defRPr>
            </a:pPr>
            <a:r>
              <a:rPr b="1" sz="2800">
                <a:solidFill>
                  <a:srgbClr val="FFFFFF"/>
                </a:solidFill>
                <a:effectLst>
                  <a:outerShdw sx="100000" sy="100000" kx="0" ky="0" algn="b" rotWithShape="0" blurRad="12700" dist="25400" dir="2700000">
                    <a:srgbClr val="000000"/>
                  </a:outerShdw>
                </a:effectLst>
              </a:rPr>
              <a:t>4 "</a:t>
            </a:r>
            <a:r>
              <a:rPr b="1" sz="2800" u="sng">
                <a:solidFill>
                  <a:srgbClr val="FFFFFF"/>
                </a:solidFill>
                <a:effectLst>
                  <a:outerShdw sx="100000" sy="100000" kx="0" ky="0" algn="b" rotWithShape="0" blurRad="12700" dist="25400" dir="2700000">
                    <a:srgbClr val="000000"/>
                  </a:outerShdw>
                </a:effectLst>
              </a:rPr>
              <a:t>Where were you when I laid the foundations of the earth</a:t>
            </a:r>
            <a:r>
              <a:rPr b="1" sz="2800">
                <a:solidFill>
                  <a:srgbClr val="FFFFFF"/>
                </a:solidFill>
                <a:effectLst>
                  <a:outerShdw sx="100000" sy="100000" kx="0" ky="0" algn="b" rotWithShape="0" blurRad="12700" dist="25400" dir="2700000">
                    <a:srgbClr val="000000"/>
                  </a:outerShdw>
                </a:effectLst>
              </a:rPr>
              <a:t>? Tell Me, if you have understanding. 5 Who determined its measurements? Surely you know! Or who stretched the line upon it? 6 To what were its foundations fastened? Or who laid its cornerstone, 7 When the morning stars sang together, And all the sons of God shouted for joy? </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10" grpId="1" fill="hold">
                                  <p:stCondLst>
                                    <p:cond delay="0"/>
                                  </p:stCondLst>
                                  <p:iterate type="el" backwards="0">
                                    <p:tmAbs val="0"/>
                                  </p:iterate>
                                  <p:childTnLst>
                                    <p:set>
                                      <p:cBhvr>
                                        <p:cTn id="6" fill="hold"/>
                                        <p:tgtEl>
                                          <p:spTgt spid="178"/>
                                        </p:tgtEl>
                                        <p:attrNameLst>
                                          <p:attrName>style.visibility</p:attrName>
                                        </p:attrNameLst>
                                      </p:cBhvr>
                                      <p:to>
                                        <p:strVal val="visible"/>
                                      </p:to>
                                    </p:set>
                                    <p:animEffect filter="fade" transition="in">
                                      <p:cBhvr>
                                        <p:cTn id="7" dur="2000"/>
                                        <p:tgtEl>
                                          <p:spTgt spid="178"/>
                                        </p:tgtEl>
                                      </p:cBhvr>
                                    </p:animEffect>
                                  </p:childTnLst>
                                </p:cTn>
                              </p:par>
                            </p:childTnLst>
                          </p:cTn>
                        </p:par>
                        <p:par>
                          <p:cTn id="8" fill="hold">
                            <p:stCondLst>
                              <p:cond delay="2000"/>
                            </p:stCondLst>
                            <p:childTnLst>
                              <p:par>
                                <p:cTn id="9" nodeType="afterEffect" presetClass="entr" presetSubtype="0" presetID="10" grpId="2" fill="hold">
                                  <p:stCondLst>
                                    <p:cond delay="0"/>
                                  </p:stCondLst>
                                  <p:iterate type="el" backwards="0">
                                    <p:tmAbs val="0"/>
                                  </p:iterate>
                                  <p:childTnLst>
                                    <p:set>
                                      <p:cBhvr>
                                        <p:cTn id="10" fill="hold"/>
                                        <p:tgtEl>
                                          <p:spTgt spid="179"/>
                                        </p:tgtEl>
                                        <p:attrNameLst>
                                          <p:attrName>style.visibility</p:attrName>
                                        </p:attrNameLst>
                                      </p:cBhvr>
                                      <p:to>
                                        <p:strVal val="visible"/>
                                      </p:to>
                                    </p:set>
                                    <p:animEffect filter="fade" transition="in">
                                      <p:cBhvr>
                                        <p:cTn id="11" dur="2000"/>
                                        <p:tgtEl>
                                          <p:spTgt spid="1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78" grpId="1"/>
      <p:bldP build="whole" bldLvl="1" animBg="1" rev="0" advAuto="0" spid="179" grpId="2"/>
    </p:bldLst>
  </p:timing>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1" name="Shape 181"/>
          <p:cNvSpPr/>
          <p:nvPr>
            <p:ph type="title"/>
          </p:nvPr>
        </p:nvSpPr>
        <p:spPr>
          <a:xfrm>
            <a:off x="457200" y="277812"/>
            <a:ext cx="8229600" cy="1143001"/>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p>
            <a:pPr lvl="0" defTabSz="841247">
              <a:defRPr sz="1800">
                <a:solidFill>
                  <a:srgbClr val="000000"/>
                </a:solidFill>
                <a:effectLst/>
              </a:defRPr>
            </a:pPr>
            <a:r>
              <a:rPr b="1" sz="3680">
                <a:solidFill>
                  <a:srgbClr val="FFFFFF"/>
                </a:solidFill>
                <a:effectLst>
                  <a:outerShdw sx="100000" sy="100000" kx="0" ky="0" algn="b" rotWithShape="0" blurRad="11684" dist="23368" dir="2700000">
                    <a:srgbClr val="000000"/>
                  </a:outerShdw>
                </a:effectLst>
              </a:rPr>
              <a:t>The Understanding Of God Seen</a:t>
            </a:r>
            <a:br>
              <a:rPr b="1" sz="3680">
                <a:solidFill>
                  <a:srgbClr val="FFFFFF"/>
                </a:solidFill>
                <a:effectLst>
                  <a:outerShdw sx="100000" sy="100000" kx="0" ky="0" algn="b" rotWithShape="0" blurRad="11684" dist="23368" dir="2700000">
                    <a:srgbClr val="000000"/>
                  </a:outerShdw>
                </a:effectLst>
              </a:rPr>
            </a:br>
            <a:r>
              <a:rPr b="1" sz="3680">
                <a:solidFill>
                  <a:srgbClr val="FFFFFF"/>
                </a:solidFill>
                <a:effectLst>
                  <a:outerShdw sx="100000" sy="100000" kx="0" ky="0" algn="b" rotWithShape="0" blurRad="11684" dist="23368" dir="2700000">
                    <a:srgbClr val="000000"/>
                  </a:outerShdw>
                </a:effectLst>
              </a:rPr>
              <a:t> In The Heavens And The Earth</a:t>
            </a:r>
          </a:p>
        </p:txBody>
      </p:sp>
      <p:sp>
        <p:nvSpPr>
          <p:cNvPr id="182" name="Shape 182"/>
          <p:cNvSpPr/>
          <p:nvPr>
            <p:ph type="body" idx="1"/>
          </p:nvPr>
        </p:nvSpPr>
        <p:spPr>
          <a:xfrm>
            <a:off x="457200" y="1600200"/>
            <a:ext cx="8229600" cy="4530725"/>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p>
            <a:pPr lvl="0" marL="300037" indent="-300037" algn="ctr">
              <a:spcBef>
                <a:spcPts val="600"/>
              </a:spcBef>
              <a:buClrTx/>
              <a:buSzPct val="90000"/>
              <a:buFontTx/>
              <a:buBlip>
                <a:blip r:embed="rId2"/>
              </a:buBlip>
              <a:defRPr sz="1800">
                <a:solidFill>
                  <a:srgbClr val="000000"/>
                </a:solidFill>
                <a:effectLst/>
              </a:defRPr>
            </a:pPr>
            <a:r>
              <a:rPr b="1" sz="2800">
                <a:solidFill>
                  <a:srgbClr val="FFFFFF"/>
                </a:solidFill>
                <a:effectLst>
                  <a:outerShdw sx="100000" sy="100000" kx="0" ky="0" algn="b" rotWithShape="0" blurRad="12700" dist="25400" dir="2700000">
                    <a:srgbClr val="000000"/>
                  </a:outerShdw>
                </a:effectLst>
              </a:rPr>
              <a:t>Job 38:4-12</a:t>
            </a:r>
            <a:endParaRPr b="1" sz="2800">
              <a:solidFill>
                <a:srgbClr val="FFFFFF"/>
              </a:solidFill>
              <a:effectLst>
                <a:outerShdw sx="100000" sy="100000" kx="0" ky="0" algn="b" rotWithShape="0" blurRad="12700" dist="25400" dir="2700000">
                  <a:srgbClr val="000000"/>
                </a:outerShdw>
              </a:effectLst>
            </a:endParaRPr>
          </a:p>
          <a:p>
            <a:pPr lvl="0" marL="300037" indent="-300037">
              <a:spcBef>
                <a:spcPts val="600"/>
              </a:spcBef>
              <a:buClrTx/>
              <a:buSzPct val="90000"/>
              <a:buFontTx/>
              <a:buBlip>
                <a:blip r:embed="rId2"/>
              </a:buBlip>
              <a:defRPr sz="1800">
                <a:solidFill>
                  <a:srgbClr val="000000"/>
                </a:solidFill>
                <a:effectLst/>
              </a:defRPr>
            </a:pPr>
            <a:r>
              <a:rPr b="1" sz="2800">
                <a:solidFill>
                  <a:srgbClr val="FFFFFF"/>
                </a:solidFill>
                <a:effectLst>
                  <a:outerShdw sx="100000" sy="100000" kx="0" ky="0" algn="b" rotWithShape="0" blurRad="12700" dist="25400" dir="2700000">
                    <a:srgbClr val="000000"/>
                  </a:outerShdw>
                </a:effectLst>
              </a:rPr>
              <a:t>8 "Or </a:t>
            </a:r>
            <a:r>
              <a:rPr b="1" sz="2800" u="sng">
                <a:solidFill>
                  <a:srgbClr val="FFFFFF"/>
                </a:solidFill>
                <a:effectLst>
                  <a:outerShdw sx="100000" sy="100000" kx="0" ky="0" algn="b" rotWithShape="0" blurRad="12700" dist="25400" dir="2700000">
                    <a:srgbClr val="000000"/>
                  </a:outerShdw>
                </a:effectLst>
              </a:rPr>
              <a:t>who shut in the sea with doors</a:t>
            </a:r>
            <a:r>
              <a:rPr b="1" sz="2800">
                <a:solidFill>
                  <a:srgbClr val="FFFFFF"/>
                </a:solidFill>
                <a:effectLst>
                  <a:outerShdw sx="100000" sy="100000" kx="0" ky="0" algn="b" rotWithShape="0" blurRad="12700" dist="25400" dir="2700000">
                    <a:srgbClr val="000000"/>
                  </a:outerShdw>
                </a:effectLst>
              </a:rPr>
              <a:t>, When it burst forth and issued from the womb; 9 When I made the clouds its garment, And thick darkness its swaddling band;  10 When I fixed My limit for it, And set bars and doors; 11 When I said, </a:t>
            </a:r>
            <a:r>
              <a:rPr b="1" sz="2800" u="sng">
                <a:solidFill>
                  <a:srgbClr val="FFFFFF"/>
                </a:solidFill>
                <a:effectLst>
                  <a:outerShdw sx="100000" sy="100000" kx="0" ky="0" algn="b" rotWithShape="0" blurRad="12700" dist="25400" dir="2700000">
                    <a:srgbClr val="000000"/>
                  </a:outerShdw>
                </a:effectLst>
              </a:rPr>
              <a:t>'This far you may come, but no farther, And here your proud waves must stop!'</a:t>
            </a:r>
            <a:r>
              <a:rPr b="1" sz="2800">
                <a:solidFill>
                  <a:srgbClr val="FFFFFF"/>
                </a:solidFill>
                <a:effectLst>
                  <a:outerShdw sx="100000" sy="100000" kx="0" ky="0" algn="b" rotWithShape="0" blurRad="12700" dist="25400" dir="2700000">
                    <a:srgbClr val="000000"/>
                  </a:outerShdw>
                </a:effectLst>
              </a:rPr>
              <a:t> </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10" grpId="1" fill="hold">
                                  <p:stCondLst>
                                    <p:cond delay="0"/>
                                  </p:stCondLst>
                                  <p:iterate type="el" backwards="0">
                                    <p:tmAbs val="0"/>
                                  </p:iterate>
                                  <p:childTnLst>
                                    <p:set>
                                      <p:cBhvr>
                                        <p:cTn id="6" fill="hold"/>
                                        <p:tgtEl>
                                          <p:spTgt spid="181"/>
                                        </p:tgtEl>
                                        <p:attrNameLst>
                                          <p:attrName>style.visibility</p:attrName>
                                        </p:attrNameLst>
                                      </p:cBhvr>
                                      <p:to>
                                        <p:strVal val="visible"/>
                                      </p:to>
                                    </p:set>
                                    <p:animEffect filter="fade" transition="in">
                                      <p:cBhvr>
                                        <p:cTn id="7" dur="2000"/>
                                        <p:tgtEl>
                                          <p:spTgt spid="181"/>
                                        </p:tgtEl>
                                      </p:cBhvr>
                                    </p:animEffect>
                                  </p:childTnLst>
                                </p:cTn>
                              </p:par>
                            </p:childTnLst>
                          </p:cTn>
                        </p:par>
                        <p:par>
                          <p:cTn id="8" fill="hold">
                            <p:stCondLst>
                              <p:cond delay="2000"/>
                            </p:stCondLst>
                            <p:childTnLst>
                              <p:par>
                                <p:cTn id="9" nodeType="afterEffect" presetClass="entr" presetSubtype="0" presetID="10" grpId="2" fill="hold">
                                  <p:stCondLst>
                                    <p:cond delay="0"/>
                                  </p:stCondLst>
                                  <p:iterate type="el" backwards="0">
                                    <p:tmAbs val="0"/>
                                  </p:iterate>
                                  <p:childTnLst>
                                    <p:set>
                                      <p:cBhvr>
                                        <p:cTn id="10" fill="hold"/>
                                        <p:tgtEl>
                                          <p:spTgt spid="182"/>
                                        </p:tgtEl>
                                        <p:attrNameLst>
                                          <p:attrName>style.visibility</p:attrName>
                                        </p:attrNameLst>
                                      </p:cBhvr>
                                      <p:to>
                                        <p:strVal val="visible"/>
                                      </p:to>
                                    </p:set>
                                    <p:animEffect filter="fade" transition="in">
                                      <p:cBhvr>
                                        <p:cTn id="11" dur="2000"/>
                                        <p:tgtEl>
                                          <p:spTgt spid="1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82" grpId="2"/>
      <p:bldP build="whole" bldLvl="1" animBg="1" rev="0" advAuto="0" spid="181" grpId="1"/>
    </p:bldLst>
  </p:timing>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000000"/>
        </a:solidFill>
      </p:bgPr>
    </p:bg>
    <p:spTree>
      <p:nvGrpSpPr>
        <p:cNvPr id="1" name=""/>
        <p:cNvGrpSpPr/>
        <p:nvPr/>
      </p:nvGrpSpPr>
      <p:grpSpPr>
        <a:xfrm>
          <a:off x="0" y="0"/>
          <a:ext cx="0" cy="0"/>
          <a:chOff x="0" y="0"/>
          <a:chExt cx="0" cy="0"/>
        </a:xfrm>
      </p:grpSpPr>
      <p:sp>
        <p:nvSpPr>
          <p:cNvPr id="184" name="Shape 184"/>
          <p:cNvSpPr/>
          <p:nvPr>
            <p:ph type="title"/>
          </p:nvPr>
        </p:nvSpPr>
        <p:spPr>
          <a:xfrm>
            <a:off x="457200" y="274637"/>
            <a:ext cx="8229600" cy="1143001"/>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lvl1pPr>
              <a:defRPr sz="4000">
                <a:solidFill>
                  <a:srgbClr val="FFFF00"/>
                </a:solidFill>
              </a:defRPr>
            </a:lvl1pPr>
          </a:lstStyle>
          <a:p>
            <a:pPr lvl="0">
              <a:defRPr sz="1800">
                <a:solidFill>
                  <a:srgbClr val="000000"/>
                </a:solidFill>
                <a:effectLst/>
              </a:defRPr>
            </a:pPr>
            <a:r>
              <a:rPr sz="4000">
                <a:solidFill>
                  <a:srgbClr val="FFFF00"/>
                </a:solidFill>
              </a:rPr>
              <a:t>Here your proud waves must stop.</a:t>
            </a:r>
          </a:p>
        </p:txBody>
      </p:sp>
      <p:pic>
        <p:nvPicPr>
          <p:cNvPr id="185" name="image.png"/>
          <p:cNvPicPr/>
          <p:nvPr/>
        </p:nvPicPr>
        <p:blipFill>
          <a:blip r:embed="rId2">
            <a:extLst/>
          </a:blip>
          <a:stretch>
            <a:fillRect/>
          </a:stretch>
        </p:blipFill>
        <p:spPr>
          <a:xfrm>
            <a:off x="533400" y="1622425"/>
            <a:ext cx="8077200" cy="4583113"/>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10" grpId="1" fill="hold">
                                  <p:stCondLst>
                                    <p:cond delay="0"/>
                                  </p:stCondLst>
                                  <p:iterate type="el" backwards="0">
                                    <p:tmAbs val="0"/>
                                  </p:iterate>
                                  <p:childTnLst>
                                    <p:set>
                                      <p:cBhvr>
                                        <p:cTn id="6" fill="hold"/>
                                        <p:tgtEl>
                                          <p:spTgt spid="184"/>
                                        </p:tgtEl>
                                        <p:attrNameLst>
                                          <p:attrName>style.visibility</p:attrName>
                                        </p:attrNameLst>
                                      </p:cBhvr>
                                      <p:to>
                                        <p:strVal val="visible"/>
                                      </p:to>
                                    </p:set>
                                    <p:animEffect filter="fade" transition="in">
                                      <p:cBhvr>
                                        <p:cTn id="7" dur="2000"/>
                                        <p:tgtEl>
                                          <p:spTgt spid="184"/>
                                        </p:tgtEl>
                                      </p:cBhvr>
                                    </p:animEffect>
                                  </p:childTnLst>
                                </p:cTn>
                              </p:par>
                            </p:childTnLst>
                          </p:cTn>
                        </p:par>
                        <p:par>
                          <p:cTn id="8" fill="hold">
                            <p:stCondLst>
                              <p:cond delay="2000"/>
                            </p:stCondLst>
                            <p:childTnLst>
                              <p:par>
                                <p:cTn id="9" nodeType="afterEffect" presetClass="entr" presetSubtype="0" presetID="10" grpId="2" fill="hold">
                                  <p:stCondLst>
                                    <p:cond delay="0"/>
                                  </p:stCondLst>
                                  <p:iterate type="el" backwards="0">
                                    <p:tmAbs val="0"/>
                                  </p:iterate>
                                  <p:childTnLst>
                                    <p:set>
                                      <p:cBhvr>
                                        <p:cTn id="10" fill="hold"/>
                                        <p:tgtEl>
                                          <p:spTgt spid="185"/>
                                        </p:tgtEl>
                                        <p:attrNameLst>
                                          <p:attrName>style.visibility</p:attrName>
                                        </p:attrNameLst>
                                      </p:cBhvr>
                                      <p:to>
                                        <p:strVal val="visible"/>
                                      </p:to>
                                    </p:set>
                                    <p:animEffect filter="fade" transition="in">
                                      <p:cBhvr>
                                        <p:cTn id="11" dur="2000"/>
                                        <p:tgtEl>
                                          <p:spTgt spid="1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84" grpId="1"/>
      <p:bldP build="whole" bldLvl="1" animBg="1" rev="0" advAuto="0" spid="185" grpId="2"/>
    </p:bldLst>
  </p:timing>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7" name="Shape 187"/>
          <p:cNvSpPr/>
          <p:nvPr>
            <p:ph type="title"/>
          </p:nvPr>
        </p:nvSpPr>
        <p:spPr>
          <a:xfrm>
            <a:off x="457200" y="277812"/>
            <a:ext cx="8229600" cy="1143001"/>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p>
            <a:pPr lvl="0" defTabSz="841247">
              <a:defRPr sz="1800">
                <a:solidFill>
                  <a:srgbClr val="000000"/>
                </a:solidFill>
                <a:effectLst/>
              </a:defRPr>
            </a:pPr>
            <a:r>
              <a:rPr b="1" sz="3680">
                <a:solidFill>
                  <a:srgbClr val="FFFFFF"/>
                </a:solidFill>
                <a:effectLst>
                  <a:outerShdw sx="100000" sy="100000" kx="0" ky="0" algn="b" rotWithShape="0" blurRad="11684" dist="23368" dir="2700000">
                    <a:srgbClr val="000000"/>
                  </a:outerShdw>
                </a:effectLst>
              </a:rPr>
              <a:t>The Understanding Of God Seen</a:t>
            </a:r>
            <a:br>
              <a:rPr b="1" sz="3680">
                <a:solidFill>
                  <a:srgbClr val="FFFFFF"/>
                </a:solidFill>
                <a:effectLst>
                  <a:outerShdw sx="100000" sy="100000" kx="0" ky="0" algn="b" rotWithShape="0" blurRad="11684" dist="23368" dir="2700000">
                    <a:srgbClr val="000000"/>
                  </a:outerShdw>
                </a:effectLst>
              </a:rPr>
            </a:br>
            <a:r>
              <a:rPr b="1" sz="3680">
                <a:solidFill>
                  <a:srgbClr val="FFFFFF"/>
                </a:solidFill>
                <a:effectLst>
                  <a:outerShdw sx="100000" sy="100000" kx="0" ky="0" algn="b" rotWithShape="0" blurRad="11684" dist="23368" dir="2700000">
                    <a:srgbClr val="000000"/>
                  </a:outerShdw>
                </a:effectLst>
              </a:rPr>
              <a:t> In The Heavens And The Earth</a:t>
            </a:r>
          </a:p>
        </p:txBody>
      </p:sp>
      <p:sp>
        <p:nvSpPr>
          <p:cNvPr id="188" name="Shape 188"/>
          <p:cNvSpPr/>
          <p:nvPr>
            <p:ph type="body" idx="1"/>
          </p:nvPr>
        </p:nvSpPr>
        <p:spPr>
          <a:xfrm>
            <a:off x="457200" y="1600200"/>
            <a:ext cx="8229600" cy="4530725"/>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p>
            <a:pPr lvl="0" algn="ctr">
              <a:buClrTx/>
              <a:buSzPct val="90000"/>
              <a:buFontTx/>
              <a:buBlip>
                <a:blip r:embed="rId2"/>
              </a:buBlip>
              <a:defRPr sz="1800">
                <a:solidFill>
                  <a:srgbClr val="000000"/>
                </a:solidFill>
                <a:effectLst/>
              </a:defRPr>
            </a:pPr>
            <a:r>
              <a:rPr b="1" sz="3200">
                <a:solidFill>
                  <a:srgbClr val="FFFFFF"/>
                </a:solidFill>
                <a:effectLst>
                  <a:outerShdw sx="100000" sy="100000" kx="0" ky="0" algn="b" rotWithShape="0" blurRad="12700" dist="25400" dir="2700000">
                    <a:srgbClr val="000000"/>
                  </a:outerShdw>
                </a:effectLst>
              </a:rPr>
              <a:t>Job 38:4-12</a:t>
            </a:r>
            <a:endParaRPr b="1" sz="3200">
              <a:solidFill>
                <a:srgbClr val="FFFFFF"/>
              </a:solidFill>
              <a:effectLst>
                <a:outerShdw sx="100000" sy="100000" kx="0" ky="0" algn="b" rotWithShape="0" blurRad="12700" dist="25400" dir="2700000">
                  <a:srgbClr val="000000"/>
                </a:outerShdw>
              </a:effectLst>
            </a:endParaRPr>
          </a:p>
          <a:p>
            <a:pPr lvl="0">
              <a:buClrTx/>
              <a:buSzPct val="90000"/>
              <a:buFontTx/>
              <a:buBlip>
                <a:blip r:embed="rId2"/>
              </a:buBlip>
              <a:defRPr sz="1800">
                <a:solidFill>
                  <a:srgbClr val="000000"/>
                </a:solidFill>
                <a:effectLst/>
              </a:defRPr>
            </a:pPr>
            <a:r>
              <a:rPr b="1" sz="3200">
                <a:solidFill>
                  <a:srgbClr val="FFFFFF"/>
                </a:solidFill>
                <a:effectLst>
                  <a:outerShdw sx="100000" sy="100000" kx="0" ky="0" algn="b" rotWithShape="0" blurRad="12700" dist="25400" dir="2700000">
                    <a:srgbClr val="000000"/>
                  </a:outerShdw>
                </a:effectLst>
              </a:rPr>
              <a:t>12 "</a:t>
            </a:r>
            <a:r>
              <a:rPr b="1" sz="3200" u="sng">
                <a:solidFill>
                  <a:srgbClr val="FFFFFF"/>
                </a:solidFill>
                <a:effectLst>
                  <a:outerShdw sx="100000" sy="100000" kx="0" ky="0" algn="b" rotWithShape="0" blurRad="12700" dist="25400" dir="2700000">
                    <a:srgbClr val="000000"/>
                  </a:outerShdw>
                </a:effectLst>
              </a:rPr>
              <a:t>Have you commanded the morning since your days began, And caused the dawn to know its place</a:t>
            </a:r>
            <a:r>
              <a:rPr b="1" sz="3200">
                <a:solidFill>
                  <a:srgbClr val="FFFFFF"/>
                </a:solidFill>
                <a:effectLst>
                  <a:outerShdw sx="100000" sy="100000" kx="0" ky="0" algn="b" rotWithShape="0" blurRad="12700" dist="25400" dir="2700000">
                    <a:srgbClr val="000000"/>
                  </a:outerShdw>
                </a:effectLst>
              </a:rPr>
              <a:t>,</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10" grpId="1" fill="hold">
                                  <p:stCondLst>
                                    <p:cond delay="0"/>
                                  </p:stCondLst>
                                  <p:iterate type="el" backwards="0">
                                    <p:tmAbs val="0"/>
                                  </p:iterate>
                                  <p:childTnLst>
                                    <p:set>
                                      <p:cBhvr>
                                        <p:cTn id="6" fill="hold"/>
                                        <p:tgtEl>
                                          <p:spTgt spid="187"/>
                                        </p:tgtEl>
                                        <p:attrNameLst>
                                          <p:attrName>style.visibility</p:attrName>
                                        </p:attrNameLst>
                                      </p:cBhvr>
                                      <p:to>
                                        <p:strVal val="visible"/>
                                      </p:to>
                                    </p:set>
                                    <p:animEffect filter="fade" transition="in">
                                      <p:cBhvr>
                                        <p:cTn id="7" dur="2000"/>
                                        <p:tgtEl>
                                          <p:spTgt spid="187"/>
                                        </p:tgtEl>
                                      </p:cBhvr>
                                    </p:animEffect>
                                  </p:childTnLst>
                                </p:cTn>
                              </p:par>
                            </p:childTnLst>
                          </p:cTn>
                        </p:par>
                        <p:par>
                          <p:cTn id="8" fill="hold">
                            <p:stCondLst>
                              <p:cond delay="2000"/>
                            </p:stCondLst>
                            <p:childTnLst>
                              <p:par>
                                <p:cTn id="9" nodeType="afterEffect" presetClass="entr" presetSubtype="0" presetID="10" grpId="2" fill="hold">
                                  <p:stCondLst>
                                    <p:cond delay="0"/>
                                  </p:stCondLst>
                                  <p:iterate type="el" backwards="0">
                                    <p:tmAbs val="0"/>
                                  </p:iterate>
                                  <p:childTnLst>
                                    <p:set>
                                      <p:cBhvr>
                                        <p:cTn id="10" fill="hold"/>
                                        <p:tgtEl>
                                          <p:spTgt spid="188"/>
                                        </p:tgtEl>
                                        <p:attrNameLst>
                                          <p:attrName>style.visibility</p:attrName>
                                        </p:attrNameLst>
                                      </p:cBhvr>
                                      <p:to>
                                        <p:strVal val="visible"/>
                                      </p:to>
                                    </p:set>
                                    <p:animEffect filter="fade" transition="in">
                                      <p:cBhvr>
                                        <p:cTn id="11" dur="2000"/>
                                        <p:tgtEl>
                                          <p:spTgt spid="1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87" grpId="1"/>
      <p:bldP build="whole" bldLvl="1" animBg="1" rev="0" advAuto="0" spid="188" grpId="2"/>
    </p:bldLst>
  </p:timing>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000000"/>
        </a:solidFill>
      </p:bgPr>
    </p:bg>
    <p:spTree>
      <p:nvGrpSpPr>
        <p:cNvPr id="1" name=""/>
        <p:cNvGrpSpPr/>
        <p:nvPr/>
      </p:nvGrpSpPr>
      <p:grpSpPr>
        <a:xfrm>
          <a:off x="0" y="0"/>
          <a:ext cx="0" cy="0"/>
          <a:chOff x="0" y="0"/>
          <a:chExt cx="0" cy="0"/>
        </a:xfrm>
      </p:grpSpPr>
      <p:sp>
        <p:nvSpPr>
          <p:cNvPr id="190" name="Shape 190"/>
          <p:cNvSpPr/>
          <p:nvPr>
            <p:ph type="title"/>
          </p:nvPr>
        </p:nvSpPr>
        <p:spPr>
          <a:xfrm>
            <a:off x="457200" y="274637"/>
            <a:ext cx="8229600" cy="1143001"/>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p>
            <a:pPr lvl="0" defTabSz="841247">
              <a:defRPr sz="1800">
                <a:solidFill>
                  <a:srgbClr val="000000"/>
                </a:solidFill>
                <a:effectLst/>
              </a:defRPr>
            </a:pPr>
            <a:r>
              <a:rPr b="1" sz="3680">
                <a:solidFill>
                  <a:srgbClr val="FFFF00"/>
                </a:solidFill>
              </a:rPr>
              <a:t>Have you commanded</a:t>
            </a:r>
            <a:br>
              <a:rPr b="1" sz="3680">
                <a:solidFill>
                  <a:srgbClr val="FFFF00"/>
                </a:solidFill>
              </a:rPr>
            </a:br>
            <a:r>
              <a:rPr b="1" sz="3680">
                <a:solidFill>
                  <a:srgbClr val="FFFF00"/>
                </a:solidFill>
              </a:rPr>
              <a:t> the morning?</a:t>
            </a:r>
          </a:p>
        </p:txBody>
      </p:sp>
      <p:pic>
        <p:nvPicPr>
          <p:cNvPr id="191" name="image.png"/>
          <p:cNvPicPr/>
          <p:nvPr/>
        </p:nvPicPr>
        <p:blipFill>
          <a:blip r:embed="rId2">
            <a:extLst/>
          </a:blip>
          <a:stretch>
            <a:fillRect/>
          </a:stretch>
        </p:blipFill>
        <p:spPr>
          <a:xfrm>
            <a:off x="1295400" y="1524000"/>
            <a:ext cx="6705600" cy="4530725"/>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10" grpId="1" fill="hold">
                                  <p:stCondLst>
                                    <p:cond delay="0"/>
                                  </p:stCondLst>
                                  <p:iterate type="el" backwards="0">
                                    <p:tmAbs val="0"/>
                                  </p:iterate>
                                  <p:childTnLst>
                                    <p:set>
                                      <p:cBhvr>
                                        <p:cTn id="6" fill="hold"/>
                                        <p:tgtEl>
                                          <p:spTgt spid="190"/>
                                        </p:tgtEl>
                                        <p:attrNameLst>
                                          <p:attrName>style.visibility</p:attrName>
                                        </p:attrNameLst>
                                      </p:cBhvr>
                                      <p:to>
                                        <p:strVal val="visible"/>
                                      </p:to>
                                    </p:set>
                                    <p:animEffect filter="fade" transition="in">
                                      <p:cBhvr>
                                        <p:cTn id="7" dur="2000"/>
                                        <p:tgtEl>
                                          <p:spTgt spid="190"/>
                                        </p:tgtEl>
                                      </p:cBhvr>
                                    </p:animEffect>
                                  </p:childTnLst>
                                </p:cTn>
                              </p:par>
                            </p:childTnLst>
                          </p:cTn>
                        </p:par>
                        <p:par>
                          <p:cTn id="8" fill="hold">
                            <p:stCondLst>
                              <p:cond delay="2000"/>
                            </p:stCondLst>
                            <p:childTnLst>
                              <p:par>
                                <p:cTn id="9" nodeType="afterEffect" presetClass="entr" presetSubtype="0" presetID="10" grpId="2" fill="hold">
                                  <p:stCondLst>
                                    <p:cond delay="0"/>
                                  </p:stCondLst>
                                  <p:iterate type="el" backwards="0">
                                    <p:tmAbs val="0"/>
                                  </p:iterate>
                                  <p:childTnLst>
                                    <p:set>
                                      <p:cBhvr>
                                        <p:cTn id="10" fill="hold"/>
                                        <p:tgtEl>
                                          <p:spTgt spid="191"/>
                                        </p:tgtEl>
                                        <p:attrNameLst>
                                          <p:attrName>style.visibility</p:attrName>
                                        </p:attrNameLst>
                                      </p:cBhvr>
                                      <p:to>
                                        <p:strVal val="visible"/>
                                      </p:to>
                                    </p:set>
                                    <p:animEffect filter="fade" transition="in">
                                      <p:cBhvr>
                                        <p:cTn id="11" dur="2000"/>
                                        <p:tgtEl>
                                          <p:spTgt spid="1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91" grpId="2"/>
      <p:bldP build="whole" bldLvl="1" animBg="1" rev="0" advAuto="0" spid="190" grpId="1"/>
    </p:bldLst>
  </p:timing>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9" name="Shape 139"/>
          <p:cNvSpPr/>
          <p:nvPr>
            <p:ph type="title"/>
          </p:nvPr>
        </p:nvSpPr>
        <p:spPr>
          <a:xfrm>
            <a:off x="685800" y="1981200"/>
            <a:ext cx="7772400" cy="1600200"/>
          </a:xfrm>
          <a:prstGeom prst="rect">
            <a:avLst/>
          </a:prstGeom>
        </p:spPr>
        <p:txBody>
          <a:bodyPr lIns="0" tIns="0" rIns="0" bIns="0">
            <a:normAutofit fontScale="100000" lnSpcReduction="0"/>
          </a:bodyPr>
          <a:lstStyle/>
          <a:p>
            <a:pPr lvl="0" defTabSz="722376">
              <a:defRPr sz="1800">
                <a:solidFill>
                  <a:srgbClr val="000000"/>
                </a:solidFill>
                <a:effectLst/>
              </a:defRPr>
            </a:pPr>
            <a:r>
              <a:rPr b="1" sz="3476">
                <a:solidFill>
                  <a:srgbClr val="FFFF00"/>
                </a:solidFill>
                <a:effectLst>
                  <a:outerShdw sx="100000" sy="100000" kx="0" ky="0" algn="b" rotWithShape="0" blurRad="10033" dist="20066" dir="2700000">
                    <a:srgbClr val="000000"/>
                  </a:outerShdw>
                </a:effectLst>
              </a:rPr>
              <a:t>Listening To The Teachings About The Creator</a:t>
            </a:r>
            <a:br>
              <a:rPr b="1" sz="3476">
                <a:solidFill>
                  <a:srgbClr val="FFFF00"/>
                </a:solidFill>
                <a:effectLst>
                  <a:outerShdw sx="100000" sy="100000" kx="0" ky="0" algn="b" rotWithShape="0" blurRad="10033" dist="20066" dir="2700000">
                    <a:srgbClr val="000000"/>
                  </a:outerShdw>
                </a:effectLst>
              </a:rPr>
            </a:br>
            <a:r>
              <a:rPr b="1" sz="3476">
                <a:solidFill>
                  <a:srgbClr val="FFFF00"/>
                </a:solidFill>
                <a:effectLst>
                  <a:outerShdw sx="100000" sy="100000" kx="0" ky="0" algn="b" rotWithShape="0" blurRad="10033" dist="20066" dir="2700000">
                    <a:srgbClr val="000000"/>
                  </a:outerShdw>
                </a:effectLst>
              </a:rPr>
              <a:t> From The Creation</a:t>
            </a:r>
          </a:p>
        </p:txBody>
      </p:sp>
      <p:sp>
        <p:nvSpPr>
          <p:cNvPr id="140" name="Shape 140"/>
          <p:cNvSpPr/>
          <p:nvPr>
            <p:ph type="body" idx="1"/>
          </p:nvPr>
        </p:nvSpPr>
        <p:spPr>
          <a:xfrm>
            <a:off x="1371600" y="3886200"/>
            <a:ext cx="6400800" cy="1752600"/>
          </a:xfrm>
          <a:prstGeom prst="rect">
            <a:avLst/>
          </a:prstGeom>
        </p:spPr>
        <p:txBody>
          <a:bodyPr lIns="0" tIns="0" rIns="0" bIns="0">
            <a:normAutofit fontScale="100000" lnSpcReduction="0"/>
          </a:bodyPr>
          <a:lstStyle/>
          <a:p>
            <a:pPr lvl="0"/>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10" grpId="1" fill="hold">
                                  <p:stCondLst>
                                    <p:cond delay="0"/>
                                  </p:stCondLst>
                                  <p:iterate type="el" backwards="0">
                                    <p:tmAbs val="0"/>
                                  </p:iterate>
                                  <p:childTnLst>
                                    <p:set>
                                      <p:cBhvr>
                                        <p:cTn id="6" fill="hold"/>
                                        <p:tgtEl>
                                          <p:spTgt spid="139"/>
                                        </p:tgtEl>
                                        <p:attrNameLst>
                                          <p:attrName>style.visibility</p:attrName>
                                        </p:attrNameLst>
                                      </p:cBhvr>
                                      <p:to>
                                        <p:strVal val="visible"/>
                                      </p:to>
                                    </p:set>
                                    <p:animEffect filter="fade" transition="in">
                                      <p:cBhvr>
                                        <p:cTn id="7" dur="2000"/>
                                        <p:tgtEl>
                                          <p:spTgt spid="139"/>
                                        </p:tgtEl>
                                      </p:cBhvr>
                                    </p:animEffect>
                                  </p:childTnLst>
                                </p:cTn>
                              </p:par>
                            </p:childTnLst>
                          </p:cTn>
                        </p:par>
                        <p:par>
                          <p:cTn id="8" fill="hold">
                            <p:stCondLst>
                              <p:cond delay="2000"/>
                            </p:stCondLst>
                            <p:childTnLst>
                              <p:par>
                                <p:cTn id="9" nodeType="afterEffect" presetClass="entr" presetSubtype="0" presetID="10" grpId="2" fill="hold">
                                  <p:stCondLst>
                                    <p:cond delay="0"/>
                                  </p:stCondLst>
                                  <p:iterate type="el" backwards="0">
                                    <p:tmAbs val="0"/>
                                  </p:iterate>
                                  <p:childTnLst>
                                    <p:set>
                                      <p:cBhvr>
                                        <p:cTn id="10" fill="hold"/>
                                        <p:tgtEl>
                                          <p:spTgt spid="140"/>
                                        </p:tgtEl>
                                        <p:attrNameLst>
                                          <p:attrName>style.visibility</p:attrName>
                                        </p:attrNameLst>
                                      </p:cBhvr>
                                      <p:to>
                                        <p:strVal val="visible"/>
                                      </p:to>
                                    </p:set>
                                    <p:animEffect filter="fade" transition="in">
                                      <p:cBhvr>
                                        <p:cTn id="11" dur="2000"/>
                                        <p:tgtEl>
                                          <p:spTgt spid="1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39" grpId="1"/>
      <p:bldP build="whole" bldLvl="1" animBg="1" rev="0" advAuto="0" spid="140" grpId="2"/>
    </p:bldLst>
  </p:timing>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3" name="Shape 193"/>
          <p:cNvSpPr/>
          <p:nvPr>
            <p:ph type="title"/>
          </p:nvPr>
        </p:nvSpPr>
        <p:spPr>
          <a:xfrm>
            <a:off x="457200" y="277812"/>
            <a:ext cx="8229600" cy="1143001"/>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p>
            <a:pPr lvl="0" defTabSz="841247">
              <a:defRPr sz="1800">
                <a:solidFill>
                  <a:srgbClr val="000000"/>
                </a:solidFill>
                <a:effectLst/>
              </a:defRPr>
            </a:pPr>
            <a:r>
              <a:rPr b="1" sz="3680">
                <a:solidFill>
                  <a:srgbClr val="FFFFFF"/>
                </a:solidFill>
                <a:effectLst>
                  <a:outerShdw sx="100000" sy="100000" kx="0" ky="0" algn="b" rotWithShape="0" blurRad="11684" dist="23368" dir="2700000">
                    <a:srgbClr val="000000"/>
                  </a:outerShdw>
                </a:effectLst>
              </a:rPr>
              <a:t>The Understanding Of God Seen</a:t>
            </a:r>
            <a:br>
              <a:rPr b="1" sz="3680">
                <a:solidFill>
                  <a:srgbClr val="FFFFFF"/>
                </a:solidFill>
                <a:effectLst>
                  <a:outerShdw sx="100000" sy="100000" kx="0" ky="0" algn="b" rotWithShape="0" blurRad="11684" dist="23368" dir="2700000">
                    <a:srgbClr val="000000"/>
                  </a:outerShdw>
                </a:effectLst>
              </a:rPr>
            </a:br>
            <a:r>
              <a:rPr b="1" sz="3680">
                <a:solidFill>
                  <a:srgbClr val="FFFFFF"/>
                </a:solidFill>
                <a:effectLst>
                  <a:outerShdw sx="100000" sy="100000" kx="0" ky="0" algn="b" rotWithShape="0" blurRad="11684" dist="23368" dir="2700000">
                    <a:srgbClr val="000000"/>
                  </a:outerShdw>
                </a:effectLst>
              </a:rPr>
              <a:t> In The Heavens And The Earth</a:t>
            </a:r>
          </a:p>
        </p:txBody>
      </p:sp>
      <p:sp>
        <p:nvSpPr>
          <p:cNvPr id="194" name="Shape 194"/>
          <p:cNvSpPr/>
          <p:nvPr>
            <p:ph type="body" idx="1"/>
          </p:nvPr>
        </p:nvSpPr>
        <p:spPr>
          <a:xfrm>
            <a:off x="457200" y="1600200"/>
            <a:ext cx="8229600" cy="4530725"/>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p>
            <a:pPr lvl="0" marL="385762" indent="-385762" algn="ctr">
              <a:spcBef>
                <a:spcPts val="800"/>
              </a:spcBef>
              <a:buClrTx/>
              <a:buSzPct val="90000"/>
              <a:buFontTx/>
              <a:buBlip>
                <a:blip r:embed="rId2"/>
              </a:buBlip>
              <a:defRPr sz="1800">
                <a:solidFill>
                  <a:srgbClr val="000000"/>
                </a:solidFill>
                <a:effectLst/>
              </a:defRPr>
            </a:pPr>
            <a:r>
              <a:rPr b="1" sz="3600">
                <a:solidFill>
                  <a:srgbClr val="FFFFFF"/>
                </a:solidFill>
                <a:effectLst>
                  <a:outerShdw sx="100000" sy="100000" kx="0" ky="0" algn="b" rotWithShape="0" blurRad="12700" dist="25400" dir="2700000">
                    <a:srgbClr val="000000"/>
                  </a:outerShdw>
                </a:effectLst>
              </a:rPr>
              <a:t>Job 38:32-33</a:t>
            </a:r>
            <a:r>
              <a:rPr sz="3600">
                <a:solidFill>
                  <a:srgbClr val="FFFFFF"/>
                </a:solidFill>
                <a:effectLst>
                  <a:outerShdw sx="100000" sy="100000" kx="0" ky="0" algn="b" rotWithShape="0" blurRad="12700" dist="25400" dir="2700000">
                    <a:srgbClr val="000000"/>
                  </a:outerShdw>
                </a:effectLst>
              </a:rPr>
              <a:t> </a:t>
            </a:r>
            <a:endParaRPr sz="3600">
              <a:solidFill>
                <a:srgbClr val="FFFFFF"/>
              </a:solidFill>
              <a:effectLst>
                <a:outerShdw sx="100000" sy="100000" kx="0" ky="0" algn="b" rotWithShape="0" blurRad="12700" dist="25400" dir="2700000">
                  <a:srgbClr val="000000"/>
                </a:outerShdw>
              </a:effectLst>
            </a:endParaRPr>
          </a:p>
          <a:p>
            <a:pPr lvl="0" marL="385762" indent="-385762">
              <a:spcBef>
                <a:spcPts val="800"/>
              </a:spcBef>
              <a:buClrTx/>
              <a:buSzPct val="90000"/>
              <a:buFontTx/>
              <a:buBlip>
                <a:blip r:embed="rId2"/>
              </a:buBlip>
              <a:defRPr sz="1800">
                <a:solidFill>
                  <a:srgbClr val="000000"/>
                </a:solidFill>
                <a:effectLst/>
              </a:defRPr>
            </a:pPr>
            <a:r>
              <a:rPr sz="3600">
                <a:solidFill>
                  <a:srgbClr val="FFFFFF"/>
                </a:solidFill>
                <a:effectLst>
                  <a:outerShdw sx="100000" sy="100000" kx="0" ky="0" algn="b" rotWithShape="0" blurRad="12700" dist="25400" dir="2700000">
                    <a:srgbClr val="000000"/>
                  </a:outerShdw>
                </a:effectLst>
              </a:rPr>
              <a:t>    "</a:t>
            </a:r>
            <a:r>
              <a:rPr b="1" sz="3600" u="sng">
                <a:solidFill>
                  <a:srgbClr val="FFFFFF"/>
                </a:solidFill>
                <a:effectLst>
                  <a:outerShdw sx="100000" sy="100000" kx="0" ky="0" algn="b" rotWithShape="0" blurRad="12700" dist="25400" dir="2700000">
                    <a:srgbClr val="000000"/>
                  </a:outerShdw>
                </a:effectLst>
              </a:rPr>
              <a:t>Can you lead forth a constellation in its season</a:t>
            </a:r>
            <a:r>
              <a:rPr sz="3600">
                <a:solidFill>
                  <a:srgbClr val="FFFFFF"/>
                </a:solidFill>
                <a:effectLst>
                  <a:outerShdw sx="100000" sy="100000" kx="0" ky="0" algn="b" rotWithShape="0" blurRad="12700" dist="25400" dir="2700000">
                    <a:srgbClr val="000000"/>
                  </a:outerShdw>
                </a:effectLst>
              </a:rPr>
              <a:t>, And guide the Bear with her satellites? "</a:t>
            </a:r>
            <a:r>
              <a:rPr b="1" sz="3600" u="sng">
                <a:solidFill>
                  <a:srgbClr val="FFFFFF"/>
                </a:solidFill>
                <a:effectLst>
                  <a:outerShdw sx="100000" sy="100000" kx="0" ky="0" algn="b" rotWithShape="0" blurRad="12700" dist="25400" dir="2700000">
                    <a:srgbClr val="000000"/>
                  </a:outerShdw>
                </a:effectLst>
              </a:rPr>
              <a:t>Do you know the ordinances of the heavens, Or fix their rule over the earth?</a:t>
            </a:r>
            <a:r>
              <a:rPr sz="3600">
                <a:solidFill>
                  <a:srgbClr val="FFFFFF"/>
                </a:solidFill>
                <a:effectLst>
                  <a:outerShdw sx="100000" sy="100000" kx="0" ky="0" algn="b" rotWithShape="0" blurRad="12700" dist="25400" dir="2700000">
                    <a:srgbClr val="000000"/>
                  </a:outerShdw>
                </a:effectLst>
              </a:rPr>
              <a:t> </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10" grpId="1" fill="hold">
                                  <p:stCondLst>
                                    <p:cond delay="0"/>
                                  </p:stCondLst>
                                  <p:iterate type="el" backwards="0">
                                    <p:tmAbs val="0"/>
                                  </p:iterate>
                                  <p:childTnLst>
                                    <p:set>
                                      <p:cBhvr>
                                        <p:cTn id="6" fill="hold"/>
                                        <p:tgtEl>
                                          <p:spTgt spid="193"/>
                                        </p:tgtEl>
                                        <p:attrNameLst>
                                          <p:attrName>style.visibility</p:attrName>
                                        </p:attrNameLst>
                                      </p:cBhvr>
                                      <p:to>
                                        <p:strVal val="visible"/>
                                      </p:to>
                                    </p:set>
                                    <p:animEffect filter="fade" transition="in">
                                      <p:cBhvr>
                                        <p:cTn id="7" dur="2000"/>
                                        <p:tgtEl>
                                          <p:spTgt spid="193"/>
                                        </p:tgtEl>
                                      </p:cBhvr>
                                    </p:animEffect>
                                  </p:childTnLst>
                                </p:cTn>
                              </p:par>
                            </p:childTnLst>
                          </p:cTn>
                        </p:par>
                        <p:par>
                          <p:cTn id="8" fill="hold">
                            <p:stCondLst>
                              <p:cond delay="2000"/>
                            </p:stCondLst>
                            <p:childTnLst>
                              <p:par>
                                <p:cTn id="9" nodeType="afterEffect" presetClass="entr" presetSubtype="0" presetID="10" grpId="2" fill="hold">
                                  <p:stCondLst>
                                    <p:cond delay="0"/>
                                  </p:stCondLst>
                                  <p:iterate type="el" backwards="0">
                                    <p:tmAbs val="0"/>
                                  </p:iterate>
                                  <p:childTnLst>
                                    <p:set>
                                      <p:cBhvr>
                                        <p:cTn id="10" fill="hold"/>
                                        <p:tgtEl>
                                          <p:spTgt spid="194"/>
                                        </p:tgtEl>
                                        <p:attrNameLst>
                                          <p:attrName>style.visibility</p:attrName>
                                        </p:attrNameLst>
                                      </p:cBhvr>
                                      <p:to>
                                        <p:strVal val="visible"/>
                                      </p:to>
                                    </p:set>
                                    <p:animEffect filter="fade" transition="in">
                                      <p:cBhvr>
                                        <p:cTn id="11" dur="2000"/>
                                        <p:tgtEl>
                                          <p:spTgt spid="1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93" grpId="1"/>
      <p:bldP build="whole" bldLvl="1" animBg="1" rev="0" advAuto="0" spid="194" grpId="2"/>
    </p:bldLst>
  </p:timing>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000000"/>
        </a:solidFill>
      </p:bgPr>
    </p:bg>
    <p:spTree>
      <p:nvGrpSpPr>
        <p:cNvPr id="1" name=""/>
        <p:cNvGrpSpPr/>
        <p:nvPr/>
      </p:nvGrpSpPr>
      <p:grpSpPr>
        <a:xfrm>
          <a:off x="0" y="0"/>
          <a:ext cx="0" cy="0"/>
          <a:chOff x="0" y="0"/>
          <a:chExt cx="0" cy="0"/>
        </a:xfrm>
      </p:grpSpPr>
      <p:sp>
        <p:nvSpPr>
          <p:cNvPr id="196" name="Shape 196"/>
          <p:cNvSpPr/>
          <p:nvPr>
            <p:ph type="title"/>
          </p:nvPr>
        </p:nvSpPr>
        <p:spPr>
          <a:xfrm>
            <a:off x="457200" y="274637"/>
            <a:ext cx="8229600" cy="1143001"/>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p>
            <a:pPr lvl="0" defTabSz="841247">
              <a:defRPr sz="1800">
                <a:solidFill>
                  <a:srgbClr val="000000"/>
                </a:solidFill>
                <a:effectLst/>
              </a:defRPr>
            </a:pPr>
            <a:r>
              <a:rPr b="1" sz="3680">
                <a:solidFill>
                  <a:srgbClr val="FFFF00"/>
                </a:solidFill>
              </a:rPr>
              <a:t>Do you know the ordinances</a:t>
            </a:r>
            <a:br>
              <a:rPr b="1" sz="3680">
                <a:solidFill>
                  <a:srgbClr val="FFFF00"/>
                </a:solidFill>
              </a:rPr>
            </a:br>
            <a:r>
              <a:rPr b="1" sz="3680">
                <a:solidFill>
                  <a:srgbClr val="FFFF00"/>
                </a:solidFill>
              </a:rPr>
              <a:t> of the heavens?</a:t>
            </a:r>
          </a:p>
        </p:txBody>
      </p:sp>
      <p:pic>
        <p:nvPicPr>
          <p:cNvPr id="197" name="image.png"/>
          <p:cNvPicPr/>
          <p:nvPr/>
        </p:nvPicPr>
        <p:blipFill>
          <a:blip r:embed="rId2">
            <a:extLst/>
          </a:blip>
          <a:stretch>
            <a:fillRect/>
          </a:stretch>
        </p:blipFill>
        <p:spPr>
          <a:xfrm>
            <a:off x="2362200" y="1654175"/>
            <a:ext cx="4471988" cy="4471988"/>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10" grpId="1" fill="hold">
                                  <p:stCondLst>
                                    <p:cond delay="0"/>
                                  </p:stCondLst>
                                  <p:iterate type="el" backwards="0">
                                    <p:tmAbs val="0"/>
                                  </p:iterate>
                                  <p:childTnLst>
                                    <p:set>
                                      <p:cBhvr>
                                        <p:cTn id="6" fill="hold"/>
                                        <p:tgtEl>
                                          <p:spTgt spid="196"/>
                                        </p:tgtEl>
                                        <p:attrNameLst>
                                          <p:attrName>style.visibility</p:attrName>
                                        </p:attrNameLst>
                                      </p:cBhvr>
                                      <p:to>
                                        <p:strVal val="visible"/>
                                      </p:to>
                                    </p:set>
                                    <p:animEffect filter="fade" transition="in">
                                      <p:cBhvr>
                                        <p:cTn id="7" dur="2000"/>
                                        <p:tgtEl>
                                          <p:spTgt spid="196"/>
                                        </p:tgtEl>
                                      </p:cBhvr>
                                    </p:animEffect>
                                  </p:childTnLst>
                                </p:cTn>
                              </p:par>
                            </p:childTnLst>
                          </p:cTn>
                        </p:par>
                        <p:par>
                          <p:cTn id="8" fill="hold">
                            <p:stCondLst>
                              <p:cond delay="2000"/>
                            </p:stCondLst>
                            <p:childTnLst>
                              <p:par>
                                <p:cTn id="9" nodeType="afterEffect" presetClass="entr" presetSubtype="0" presetID="10" grpId="2" fill="hold">
                                  <p:stCondLst>
                                    <p:cond delay="0"/>
                                  </p:stCondLst>
                                  <p:iterate type="el" backwards="0">
                                    <p:tmAbs val="0"/>
                                  </p:iterate>
                                  <p:childTnLst>
                                    <p:set>
                                      <p:cBhvr>
                                        <p:cTn id="10" fill="hold"/>
                                        <p:tgtEl>
                                          <p:spTgt spid="197"/>
                                        </p:tgtEl>
                                        <p:attrNameLst>
                                          <p:attrName>style.visibility</p:attrName>
                                        </p:attrNameLst>
                                      </p:cBhvr>
                                      <p:to>
                                        <p:strVal val="visible"/>
                                      </p:to>
                                    </p:set>
                                    <p:animEffect filter="fade" transition="in">
                                      <p:cBhvr>
                                        <p:cTn id="11" dur="2000"/>
                                        <p:tgtEl>
                                          <p:spTgt spid="1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96" grpId="1"/>
      <p:bldP build="whole" bldLvl="1" animBg="1" rev="0" advAuto="0" spid="197" grpId="2"/>
    </p:bldLst>
  </p:timing>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9" name="Shape 199"/>
          <p:cNvSpPr/>
          <p:nvPr>
            <p:ph type="title"/>
          </p:nvPr>
        </p:nvSpPr>
        <p:spPr>
          <a:xfrm>
            <a:off x="457200" y="277812"/>
            <a:ext cx="8229600" cy="1143001"/>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p>
            <a:pPr lvl="0" defTabSz="841247">
              <a:defRPr sz="1800">
                <a:solidFill>
                  <a:srgbClr val="000000"/>
                </a:solidFill>
                <a:effectLst/>
              </a:defRPr>
            </a:pPr>
            <a:r>
              <a:rPr b="1" sz="3680">
                <a:solidFill>
                  <a:srgbClr val="FFFFFF"/>
                </a:solidFill>
                <a:effectLst>
                  <a:outerShdw sx="100000" sy="100000" kx="0" ky="0" algn="b" rotWithShape="0" blurRad="11684" dist="23368" dir="2700000">
                    <a:srgbClr val="000000"/>
                  </a:outerShdw>
                </a:effectLst>
              </a:rPr>
              <a:t>The Understanding Of God Seen</a:t>
            </a:r>
            <a:br>
              <a:rPr b="1" sz="3680">
                <a:solidFill>
                  <a:srgbClr val="FFFFFF"/>
                </a:solidFill>
                <a:effectLst>
                  <a:outerShdw sx="100000" sy="100000" kx="0" ky="0" algn="b" rotWithShape="0" blurRad="11684" dist="23368" dir="2700000">
                    <a:srgbClr val="000000"/>
                  </a:outerShdw>
                </a:effectLst>
              </a:rPr>
            </a:br>
            <a:r>
              <a:rPr b="1" sz="3680">
                <a:solidFill>
                  <a:srgbClr val="FFFFFF"/>
                </a:solidFill>
                <a:effectLst>
                  <a:outerShdw sx="100000" sy="100000" kx="0" ky="0" algn="b" rotWithShape="0" blurRad="11684" dist="23368" dir="2700000">
                    <a:srgbClr val="000000"/>
                  </a:outerShdw>
                </a:effectLst>
              </a:rPr>
              <a:t> In The Heavens And The Earth</a:t>
            </a:r>
          </a:p>
        </p:txBody>
      </p:sp>
      <p:sp>
        <p:nvSpPr>
          <p:cNvPr id="200" name="Shape 200"/>
          <p:cNvSpPr/>
          <p:nvPr>
            <p:ph type="body" idx="1"/>
          </p:nvPr>
        </p:nvSpPr>
        <p:spPr>
          <a:xfrm>
            <a:off x="457200" y="1600200"/>
            <a:ext cx="8229600" cy="4530725"/>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p>
            <a:pPr lvl="0" marL="385762" indent="-385762">
              <a:spcBef>
                <a:spcPts val="800"/>
              </a:spcBef>
              <a:buClrTx/>
              <a:buSzPct val="90000"/>
              <a:buFontTx/>
              <a:buBlip>
                <a:blip r:embed="rId2"/>
              </a:buBlip>
              <a:defRPr sz="1800">
                <a:solidFill>
                  <a:srgbClr val="000000"/>
                </a:solidFill>
                <a:effectLst/>
              </a:defRPr>
            </a:pPr>
            <a:r>
              <a:rPr b="1" sz="3600">
                <a:solidFill>
                  <a:srgbClr val="FFFFFF"/>
                </a:solidFill>
                <a:effectLst>
                  <a:outerShdw sx="100000" sy="100000" kx="0" ky="0" algn="b" rotWithShape="0" blurRad="12700" dist="25400" dir="2700000">
                    <a:srgbClr val="000000"/>
                  </a:outerShdw>
                </a:effectLst>
              </a:rPr>
              <a:t>The sun converts 8 million tons of matter into energy every single second, and has an interior temperature of more than 20 million degrees Celsius.</a:t>
            </a:r>
            <a:endParaRPr b="1" sz="3600">
              <a:solidFill>
                <a:srgbClr val="FFFFFF"/>
              </a:solidFill>
              <a:effectLst>
                <a:outerShdw sx="100000" sy="100000" kx="0" ky="0" algn="b" rotWithShape="0" blurRad="12700" dist="25400" dir="2700000">
                  <a:srgbClr val="000000"/>
                </a:outerShdw>
              </a:effectLst>
            </a:endParaRPr>
          </a:p>
          <a:p>
            <a:pPr lvl="0" marL="171450" indent="-171450">
              <a:spcBef>
                <a:spcPts val="300"/>
              </a:spcBef>
              <a:buClrTx/>
              <a:buSzPct val="90000"/>
              <a:buFontTx/>
              <a:buBlip>
                <a:blip r:embed="rId2"/>
              </a:buBlip>
              <a:defRPr sz="1800">
                <a:solidFill>
                  <a:srgbClr val="000000"/>
                </a:solidFill>
                <a:effectLst/>
              </a:defRPr>
            </a:pPr>
            <a:r>
              <a:rPr b="1" sz="1600">
                <a:solidFill>
                  <a:srgbClr val="FFFFFF"/>
                </a:solidFill>
                <a:effectLst>
                  <a:outerShdw sx="100000" sy="100000" kx="0" ky="0" algn="b" rotWithShape="0" blurRad="12700" dist="25400" dir="2700000">
                    <a:srgbClr val="000000"/>
                  </a:outerShdw>
                </a:effectLst>
              </a:rPr>
              <a:t>(</a:t>
            </a:r>
            <a:r>
              <a:rPr b="1" i="1" sz="1600" u="sng">
                <a:solidFill>
                  <a:srgbClr val="FFFFFF"/>
                </a:solidFill>
                <a:effectLst>
                  <a:outerShdw sx="100000" sy="100000" kx="0" ky="0" algn="b" rotWithShape="0" blurRad="12700" dist="25400" dir="2700000">
                    <a:srgbClr val="000000"/>
                  </a:outerShdw>
                </a:effectLst>
              </a:rPr>
              <a:t>Truth Be Told</a:t>
            </a:r>
            <a:r>
              <a:rPr b="1" sz="1600">
                <a:solidFill>
                  <a:srgbClr val="FFFFFF"/>
                </a:solidFill>
                <a:effectLst>
                  <a:outerShdw sx="100000" sy="100000" kx="0" ky="0" algn="b" rotWithShape="0" blurRad="12700" dist="25400" dir="2700000">
                    <a:srgbClr val="000000"/>
                  </a:outerShdw>
                </a:effectLst>
              </a:rPr>
              <a:t>, p.15, Kyle Butt and Eric Lyons)</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10" grpId="1" fill="hold">
                                  <p:stCondLst>
                                    <p:cond delay="0"/>
                                  </p:stCondLst>
                                  <p:iterate type="el" backwards="0">
                                    <p:tmAbs val="0"/>
                                  </p:iterate>
                                  <p:childTnLst>
                                    <p:set>
                                      <p:cBhvr>
                                        <p:cTn id="6" fill="hold"/>
                                        <p:tgtEl>
                                          <p:spTgt spid="199"/>
                                        </p:tgtEl>
                                        <p:attrNameLst>
                                          <p:attrName>style.visibility</p:attrName>
                                        </p:attrNameLst>
                                      </p:cBhvr>
                                      <p:to>
                                        <p:strVal val="visible"/>
                                      </p:to>
                                    </p:set>
                                    <p:animEffect filter="fade" transition="in">
                                      <p:cBhvr>
                                        <p:cTn id="7" dur="2000"/>
                                        <p:tgtEl>
                                          <p:spTgt spid="199"/>
                                        </p:tgtEl>
                                      </p:cBhvr>
                                    </p:animEffect>
                                  </p:childTnLst>
                                </p:cTn>
                              </p:par>
                            </p:childTnLst>
                          </p:cTn>
                        </p:par>
                        <p:par>
                          <p:cTn id="8" fill="hold">
                            <p:stCondLst>
                              <p:cond delay="2000"/>
                            </p:stCondLst>
                            <p:childTnLst>
                              <p:par>
                                <p:cTn id="9" nodeType="afterEffect" presetClass="entr" presetSubtype="0" presetID="10" grpId="2" fill="hold">
                                  <p:stCondLst>
                                    <p:cond delay="0"/>
                                  </p:stCondLst>
                                  <p:iterate type="el" backwards="0">
                                    <p:tmAbs val="0"/>
                                  </p:iterate>
                                  <p:childTnLst>
                                    <p:set>
                                      <p:cBhvr>
                                        <p:cTn id="10" fill="hold"/>
                                        <p:tgtEl>
                                          <p:spTgt spid="200"/>
                                        </p:tgtEl>
                                        <p:attrNameLst>
                                          <p:attrName>style.visibility</p:attrName>
                                        </p:attrNameLst>
                                      </p:cBhvr>
                                      <p:to>
                                        <p:strVal val="visible"/>
                                      </p:to>
                                    </p:set>
                                    <p:animEffect filter="fade" transition="in">
                                      <p:cBhvr>
                                        <p:cTn id="11" dur="2000"/>
                                        <p:tgtEl>
                                          <p:spTgt spid="2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99" grpId="1"/>
      <p:bldP build="whole" bldLvl="1" animBg="1" rev="0" advAuto="0" spid="200" grpId="2"/>
    </p:bldLst>
  </p:timing>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2" name="Shape 202"/>
          <p:cNvSpPr/>
          <p:nvPr>
            <p:ph type="title"/>
          </p:nvPr>
        </p:nvSpPr>
        <p:spPr>
          <a:xfrm>
            <a:off x="457200" y="277812"/>
            <a:ext cx="8229600" cy="1143001"/>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p>
            <a:pPr lvl="0" defTabSz="841247">
              <a:defRPr sz="1800">
                <a:solidFill>
                  <a:srgbClr val="000000"/>
                </a:solidFill>
                <a:effectLst/>
              </a:defRPr>
            </a:pPr>
            <a:r>
              <a:rPr b="1" sz="3680">
                <a:solidFill>
                  <a:srgbClr val="FFFFFF"/>
                </a:solidFill>
                <a:effectLst>
                  <a:outerShdw sx="100000" sy="100000" kx="0" ky="0" algn="b" rotWithShape="0" blurRad="11684" dist="23368" dir="2700000">
                    <a:srgbClr val="000000"/>
                  </a:outerShdw>
                </a:effectLst>
              </a:rPr>
              <a:t>The Understanding Of God Seen</a:t>
            </a:r>
            <a:br>
              <a:rPr b="1" sz="3680">
                <a:solidFill>
                  <a:srgbClr val="FFFFFF"/>
                </a:solidFill>
                <a:effectLst>
                  <a:outerShdw sx="100000" sy="100000" kx="0" ky="0" algn="b" rotWithShape="0" blurRad="11684" dist="23368" dir="2700000">
                    <a:srgbClr val="000000"/>
                  </a:outerShdw>
                </a:effectLst>
              </a:rPr>
            </a:br>
            <a:r>
              <a:rPr b="1" sz="3680">
                <a:solidFill>
                  <a:srgbClr val="FFFFFF"/>
                </a:solidFill>
                <a:effectLst>
                  <a:outerShdw sx="100000" sy="100000" kx="0" ky="0" algn="b" rotWithShape="0" blurRad="11684" dist="23368" dir="2700000">
                    <a:srgbClr val="000000"/>
                  </a:outerShdw>
                </a:effectLst>
              </a:rPr>
              <a:t> In The Heavens And The Earth</a:t>
            </a:r>
          </a:p>
        </p:txBody>
      </p:sp>
      <p:sp>
        <p:nvSpPr>
          <p:cNvPr id="203" name="Shape 203"/>
          <p:cNvSpPr/>
          <p:nvPr>
            <p:ph type="body" idx="1"/>
          </p:nvPr>
        </p:nvSpPr>
        <p:spPr>
          <a:xfrm>
            <a:off x="457200" y="1600200"/>
            <a:ext cx="8229600" cy="4530725"/>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lvl1pPr>
              <a:buClrTx/>
              <a:buSzPct val="90000"/>
              <a:buFontTx/>
              <a:buBlip>
                <a:blip r:embed="rId2"/>
              </a:buBlip>
              <a:defRPr b="1"/>
            </a:lvl1pPr>
          </a:lstStyle>
          <a:p>
            <a:pPr lvl="0">
              <a:defRPr b="0" sz="1800">
                <a:solidFill>
                  <a:srgbClr val="000000"/>
                </a:solidFill>
                <a:effectLst/>
              </a:defRPr>
            </a:pPr>
            <a:r>
              <a:rPr b="1" sz="3200">
                <a:solidFill>
                  <a:srgbClr val="FFFFFF"/>
                </a:solidFill>
                <a:effectLst>
                  <a:outerShdw sx="100000" sy="100000" kx="0" ky="0" algn="b" rotWithShape="0" blurRad="12700" dist="25400" dir="2700000">
                    <a:srgbClr val="000000"/>
                  </a:outerShdw>
                </a:effectLst>
              </a:rPr>
              <a:t>As the earth travels in its orbit around the Sun (a distance of 600 million Miles!), it moves at a speed of approximately 70,000 miles per hour, or 19 miles per second. But as it moves, it veers from a straight line only one-ninth of an inch every eighteen miles. </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10" grpId="1" fill="hold">
                                  <p:stCondLst>
                                    <p:cond delay="0"/>
                                  </p:stCondLst>
                                  <p:iterate type="el" backwards="0">
                                    <p:tmAbs val="0"/>
                                  </p:iterate>
                                  <p:childTnLst>
                                    <p:set>
                                      <p:cBhvr>
                                        <p:cTn id="6" fill="hold"/>
                                        <p:tgtEl>
                                          <p:spTgt spid="202"/>
                                        </p:tgtEl>
                                        <p:attrNameLst>
                                          <p:attrName>style.visibility</p:attrName>
                                        </p:attrNameLst>
                                      </p:cBhvr>
                                      <p:to>
                                        <p:strVal val="visible"/>
                                      </p:to>
                                    </p:set>
                                    <p:animEffect filter="fade" transition="in">
                                      <p:cBhvr>
                                        <p:cTn id="7" dur="2000"/>
                                        <p:tgtEl>
                                          <p:spTgt spid="202"/>
                                        </p:tgtEl>
                                      </p:cBhvr>
                                    </p:animEffect>
                                  </p:childTnLst>
                                </p:cTn>
                              </p:par>
                            </p:childTnLst>
                          </p:cTn>
                        </p:par>
                        <p:par>
                          <p:cTn id="8" fill="hold">
                            <p:stCondLst>
                              <p:cond delay="2000"/>
                            </p:stCondLst>
                            <p:childTnLst>
                              <p:par>
                                <p:cTn id="9" nodeType="afterEffect" presetClass="entr" presetSubtype="0" presetID="10" grpId="2" fill="hold">
                                  <p:stCondLst>
                                    <p:cond delay="0"/>
                                  </p:stCondLst>
                                  <p:iterate type="el" backwards="0">
                                    <p:tmAbs val="0"/>
                                  </p:iterate>
                                  <p:childTnLst>
                                    <p:set>
                                      <p:cBhvr>
                                        <p:cTn id="10" fill="hold"/>
                                        <p:tgtEl>
                                          <p:spTgt spid="203"/>
                                        </p:tgtEl>
                                        <p:attrNameLst>
                                          <p:attrName>style.visibility</p:attrName>
                                        </p:attrNameLst>
                                      </p:cBhvr>
                                      <p:to>
                                        <p:strVal val="visible"/>
                                      </p:to>
                                    </p:set>
                                    <p:animEffect filter="fade" transition="in">
                                      <p:cBhvr>
                                        <p:cTn id="11" dur="2000"/>
                                        <p:tgtEl>
                                          <p:spTgt spid="2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02" grpId="1"/>
      <p:bldP build="whole" bldLvl="1" animBg="1" rev="0" advAuto="0" spid="203" grpId="2"/>
    </p:bldLst>
  </p:timing>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5" name="Shape 205"/>
          <p:cNvSpPr/>
          <p:nvPr>
            <p:ph type="title"/>
          </p:nvPr>
        </p:nvSpPr>
        <p:spPr>
          <a:xfrm>
            <a:off x="457200" y="277812"/>
            <a:ext cx="8229600" cy="1143001"/>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p>
            <a:pPr lvl="0" defTabSz="841247">
              <a:defRPr sz="1800">
                <a:solidFill>
                  <a:srgbClr val="000000"/>
                </a:solidFill>
                <a:effectLst/>
              </a:defRPr>
            </a:pPr>
            <a:r>
              <a:rPr b="1" sz="3680">
                <a:solidFill>
                  <a:srgbClr val="FFFFFF"/>
                </a:solidFill>
                <a:effectLst>
                  <a:outerShdw sx="100000" sy="100000" kx="0" ky="0" algn="b" rotWithShape="0" blurRad="11684" dist="23368" dir="2700000">
                    <a:srgbClr val="000000"/>
                  </a:outerShdw>
                </a:effectLst>
              </a:rPr>
              <a:t>The Understanding Of God Seen</a:t>
            </a:r>
            <a:br>
              <a:rPr b="1" sz="3680">
                <a:solidFill>
                  <a:srgbClr val="FFFFFF"/>
                </a:solidFill>
                <a:effectLst>
                  <a:outerShdw sx="100000" sy="100000" kx="0" ky="0" algn="b" rotWithShape="0" blurRad="11684" dist="23368" dir="2700000">
                    <a:srgbClr val="000000"/>
                  </a:outerShdw>
                </a:effectLst>
              </a:rPr>
            </a:br>
            <a:r>
              <a:rPr b="1" sz="3680">
                <a:solidFill>
                  <a:srgbClr val="FFFFFF"/>
                </a:solidFill>
                <a:effectLst>
                  <a:outerShdw sx="100000" sy="100000" kx="0" ky="0" algn="b" rotWithShape="0" blurRad="11684" dist="23368" dir="2700000">
                    <a:srgbClr val="000000"/>
                  </a:outerShdw>
                </a:effectLst>
              </a:rPr>
              <a:t> In The Heavens And The Earth</a:t>
            </a:r>
          </a:p>
        </p:txBody>
      </p:sp>
      <p:sp>
        <p:nvSpPr>
          <p:cNvPr id="206" name="Shape 206"/>
          <p:cNvSpPr/>
          <p:nvPr>
            <p:ph type="body" idx="1"/>
          </p:nvPr>
        </p:nvSpPr>
        <p:spPr>
          <a:xfrm>
            <a:off x="457200" y="1600200"/>
            <a:ext cx="8229600" cy="4530725"/>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p>
            <a:pPr lvl="0">
              <a:lnSpc>
                <a:spcPct val="90000"/>
              </a:lnSpc>
              <a:buClrTx/>
              <a:buSzPct val="90000"/>
              <a:buFontTx/>
              <a:buBlip>
                <a:blip r:embed="rId2"/>
              </a:buBlip>
              <a:defRPr sz="1800">
                <a:solidFill>
                  <a:srgbClr val="000000"/>
                </a:solidFill>
                <a:effectLst/>
              </a:defRPr>
            </a:pPr>
            <a:r>
              <a:rPr b="1" sz="3200">
                <a:solidFill>
                  <a:srgbClr val="FFFFFF"/>
                </a:solidFill>
                <a:effectLst>
                  <a:outerShdw sx="100000" sy="100000" kx="0" ky="0" algn="b" rotWithShape="0" blurRad="12700" dist="25400" dir="2700000">
                    <a:srgbClr val="000000"/>
                  </a:outerShdw>
                </a:effectLst>
              </a:rPr>
              <a:t>If it veered by one-tenth of an inch, the orbit would become so large that life on the Earth would be impossible due to drastically reduced temperatures; if it veered by one-eighth of an inch, life on the Earth would be impossible due to drastically increased temperatures. Yet the Earth veers from a straight line only one-ninth of an inch, which is just right.</a:t>
            </a:r>
            <a:endParaRPr b="1" sz="3200">
              <a:solidFill>
                <a:srgbClr val="FFFFFF"/>
              </a:solidFill>
              <a:effectLst>
                <a:outerShdw sx="100000" sy="100000" kx="0" ky="0" algn="b" rotWithShape="0" blurRad="12700" dist="25400" dir="2700000">
                  <a:srgbClr val="000000"/>
                </a:outerShdw>
              </a:effectLst>
            </a:endParaRPr>
          </a:p>
          <a:p>
            <a:pPr lvl="0" marL="171450" indent="-171450">
              <a:lnSpc>
                <a:spcPct val="90000"/>
              </a:lnSpc>
              <a:spcBef>
                <a:spcPts val="300"/>
              </a:spcBef>
              <a:buClrTx/>
              <a:buSzPct val="90000"/>
              <a:buFontTx/>
              <a:buBlip>
                <a:blip r:embed="rId2"/>
              </a:buBlip>
              <a:defRPr sz="1800">
                <a:solidFill>
                  <a:srgbClr val="000000"/>
                </a:solidFill>
                <a:effectLst/>
              </a:defRPr>
            </a:pPr>
            <a:r>
              <a:rPr b="1" sz="1600">
                <a:solidFill>
                  <a:srgbClr val="FFFFFF"/>
                </a:solidFill>
                <a:effectLst>
                  <a:outerShdw sx="100000" sy="100000" kx="0" ky="0" algn="b" rotWithShape="0" blurRad="12700" dist="25400" dir="2700000">
                    <a:srgbClr val="000000"/>
                  </a:outerShdw>
                </a:effectLst>
              </a:rPr>
              <a:t>(Kyle Butt and Eric Lyons, </a:t>
            </a:r>
            <a:r>
              <a:rPr b="1" i="1" sz="1600" u="sng">
                <a:solidFill>
                  <a:srgbClr val="FFFFFF"/>
                </a:solidFill>
                <a:effectLst>
                  <a:outerShdw sx="100000" sy="100000" kx="0" ky="0" algn="b" rotWithShape="0" blurRad="12700" dist="25400" dir="2700000">
                    <a:srgbClr val="000000"/>
                  </a:outerShdw>
                </a:effectLst>
              </a:rPr>
              <a:t>Truth Be Told</a:t>
            </a:r>
            <a:r>
              <a:rPr b="1" sz="1600">
                <a:solidFill>
                  <a:srgbClr val="FFFFFF"/>
                </a:solidFill>
                <a:effectLst>
                  <a:outerShdw sx="100000" sy="100000" kx="0" ky="0" algn="b" rotWithShape="0" blurRad="12700" dist="25400" dir="2700000">
                    <a:srgbClr val="000000"/>
                  </a:outerShdw>
                </a:effectLst>
              </a:rPr>
              <a:t>, p. 18)</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10" grpId="1" fill="hold">
                                  <p:stCondLst>
                                    <p:cond delay="0"/>
                                  </p:stCondLst>
                                  <p:iterate type="el" backwards="0">
                                    <p:tmAbs val="0"/>
                                  </p:iterate>
                                  <p:childTnLst>
                                    <p:set>
                                      <p:cBhvr>
                                        <p:cTn id="6" fill="hold"/>
                                        <p:tgtEl>
                                          <p:spTgt spid="205"/>
                                        </p:tgtEl>
                                        <p:attrNameLst>
                                          <p:attrName>style.visibility</p:attrName>
                                        </p:attrNameLst>
                                      </p:cBhvr>
                                      <p:to>
                                        <p:strVal val="visible"/>
                                      </p:to>
                                    </p:set>
                                    <p:animEffect filter="fade" transition="in">
                                      <p:cBhvr>
                                        <p:cTn id="7" dur="2000"/>
                                        <p:tgtEl>
                                          <p:spTgt spid="205"/>
                                        </p:tgtEl>
                                      </p:cBhvr>
                                    </p:animEffect>
                                  </p:childTnLst>
                                </p:cTn>
                              </p:par>
                            </p:childTnLst>
                          </p:cTn>
                        </p:par>
                        <p:par>
                          <p:cTn id="8" fill="hold">
                            <p:stCondLst>
                              <p:cond delay="2000"/>
                            </p:stCondLst>
                            <p:childTnLst>
                              <p:par>
                                <p:cTn id="9" nodeType="afterEffect" presetClass="entr" presetSubtype="0" presetID="10" grpId="2" fill="hold">
                                  <p:stCondLst>
                                    <p:cond delay="0"/>
                                  </p:stCondLst>
                                  <p:iterate type="el" backwards="0">
                                    <p:tmAbs val="0"/>
                                  </p:iterate>
                                  <p:childTnLst>
                                    <p:set>
                                      <p:cBhvr>
                                        <p:cTn id="10" fill="hold"/>
                                        <p:tgtEl>
                                          <p:spTgt spid="206"/>
                                        </p:tgtEl>
                                        <p:attrNameLst>
                                          <p:attrName>style.visibility</p:attrName>
                                        </p:attrNameLst>
                                      </p:cBhvr>
                                      <p:to>
                                        <p:strVal val="visible"/>
                                      </p:to>
                                    </p:set>
                                    <p:animEffect filter="fade" transition="in">
                                      <p:cBhvr>
                                        <p:cTn id="11" dur="2000"/>
                                        <p:tgtEl>
                                          <p:spTgt spid="2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06" grpId="2"/>
      <p:bldP build="whole" bldLvl="1" animBg="1" rev="0" advAuto="0" spid="205" grpId="1"/>
    </p:bldLst>
  </p:timing>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8" name="Shape 208"/>
          <p:cNvSpPr/>
          <p:nvPr>
            <p:ph type="title"/>
          </p:nvPr>
        </p:nvSpPr>
        <p:spPr>
          <a:xfrm>
            <a:off x="301625" y="228600"/>
            <a:ext cx="8510588" cy="1325563"/>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p>
            <a:pPr lvl="0">
              <a:defRPr sz="1800">
                <a:solidFill>
                  <a:srgbClr val="000000"/>
                </a:solidFill>
                <a:effectLst/>
              </a:defRPr>
            </a:pPr>
            <a:r>
              <a:rPr b="1" sz="4000">
                <a:solidFill>
                  <a:srgbClr val="FFFF00"/>
                </a:solidFill>
                <a:effectLst>
                  <a:outerShdw sx="100000" sy="100000" kx="0" ky="0" algn="b" rotWithShape="0" blurRad="12700" dist="25400" dir="2700000">
                    <a:srgbClr val="000000"/>
                  </a:outerShdw>
                </a:effectLst>
              </a:rPr>
              <a:t>The Understanding Of God</a:t>
            </a:r>
            <a:br>
              <a:rPr b="1" sz="4000">
                <a:solidFill>
                  <a:srgbClr val="FFFF00"/>
                </a:solidFill>
                <a:effectLst>
                  <a:outerShdw sx="100000" sy="100000" kx="0" ky="0" algn="b" rotWithShape="0" blurRad="12700" dist="25400" dir="2700000">
                    <a:srgbClr val="000000"/>
                  </a:outerShdw>
                </a:effectLst>
              </a:rPr>
            </a:br>
            <a:r>
              <a:rPr b="1" sz="4000">
                <a:solidFill>
                  <a:srgbClr val="FFFF00"/>
                </a:solidFill>
                <a:effectLst>
                  <a:outerShdw sx="100000" sy="100000" kx="0" ky="0" algn="b" rotWithShape="0" blurRad="12700" dist="25400" dir="2700000">
                    <a:srgbClr val="000000"/>
                  </a:outerShdw>
                </a:effectLst>
              </a:rPr>
              <a:t> Seen In The Design Of Nature</a:t>
            </a:r>
          </a:p>
        </p:txBody>
      </p:sp>
      <p:sp>
        <p:nvSpPr>
          <p:cNvPr id="209" name="Shape 209"/>
          <p:cNvSpPr/>
          <p:nvPr>
            <p:ph type="body" idx="1"/>
          </p:nvPr>
        </p:nvSpPr>
        <p:spPr>
          <a:xfrm>
            <a:off x="301625" y="1676400"/>
            <a:ext cx="8540750" cy="4422775"/>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p>
            <a:pPr lvl="0" marL="428625" indent="-428625" algn="ctr">
              <a:spcBef>
                <a:spcPts val="900"/>
              </a:spcBef>
              <a:defRPr sz="1800">
                <a:solidFill>
                  <a:srgbClr val="000000"/>
                </a:solidFill>
                <a:effectLst/>
              </a:defRPr>
            </a:pPr>
            <a:r>
              <a:rPr b="1" sz="4000">
                <a:solidFill>
                  <a:srgbClr val="FFFF00"/>
                </a:solidFill>
                <a:effectLst>
                  <a:outerShdw sx="100000" sy="100000" kx="0" ky="0" algn="b" rotWithShape="0" blurRad="12700" dist="25400" dir="2700000">
                    <a:srgbClr val="000000"/>
                  </a:outerShdw>
                </a:effectLst>
              </a:rPr>
              <a:t>Job 39:26-29</a:t>
            </a:r>
            <a:endParaRPr b="1" sz="4000">
              <a:solidFill>
                <a:srgbClr val="FFFF00"/>
              </a:solidFill>
              <a:effectLst>
                <a:outerShdw sx="100000" sy="100000" kx="0" ky="0" algn="b" rotWithShape="0" blurRad="12700" dist="25400" dir="2700000">
                  <a:srgbClr val="000000"/>
                </a:outerShdw>
              </a:effectLst>
            </a:endParaRPr>
          </a:p>
          <a:p>
            <a:pPr lvl="0" marL="428625" indent="-428625">
              <a:spcBef>
                <a:spcPts val="900"/>
              </a:spcBef>
              <a:defRPr sz="1800">
                <a:solidFill>
                  <a:srgbClr val="000000"/>
                </a:solidFill>
                <a:effectLst/>
              </a:defRPr>
            </a:pPr>
            <a:r>
              <a:rPr b="1" sz="4000">
                <a:solidFill>
                  <a:srgbClr val="FFFF00"/>
                </a:solidFill>
                <a:effectLst>
                  <a:outerShdw sx="100000" sy="100000" kx="0" ky="0" algn="b" rotWithShape="0" blurRad="12700" dist="25400" dir="2700000">
                    <a:srgbClr val="000000"/>
                  </a:outerShdw>
                </a:effectLst>
              </a:rPr>
              <a:t>26 "</a:t>
            </a:r>
            <a:r>
              <a:rPr b="1" sz="4000" u="sng">
                <a:solidFill>
                  <a:srgbClr val="FFFF00"/>
                </a:solidFill>
                <a:effectLst>
                  <a:outerShdw sx="100000" sy="100000" kx="0" ky="0" algn="b" rotWithShape="0" blurRad="12700" dist="25400" dir="2700000">
                    <a:srgbClr val="000000"/>
                  </a:outerShdw>
                </a:effectLst>
              </a:rPr>
              <a:t>Does the hawk fly by your wisdom, And spread its wings</a:t>
            </a:r>
            <a:r>
              <a:rPr b="1" sz="4000">
                <a:solidFill>
                  <a:srgbClr val="FFFF00"/>
                </a:solidFill>
                <a:effectLst>
                  <a:outerShdw sx="100000" sy="100000" kx="0" ky="0" algn="b" rotWithShape="0" blurRad="12700" dist="25400" dir="2700000">
                    <a:srgbClr val="000000"/>
                  </a:outerShdw>
                </a:effectLst>
              </a:rPr>
              <a:t> toward the south?</a:t>
            </a:r>
            <a:r>
              <a:rPr b="1" sz="4000">
                <a:solidFill>
                  <a:srgbClr val="FFFFFF"/>
                </a:solidFill>
                <a:effectLst>
                  <a:outerShdw sx="100000" sy="100000" kx="0" ky="0" algn="b" rotWithShape="0" blurRad="12700" dist="25400" dir="2700000">
                    <a:srgbClr val="000000"/>
                  </a:outerShdw>
                </a:effectLst>
              </a:rPr>
              <a:t> </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10" grpId="1" fill="hold">
                                  <p:stCondLst>
                                    <p:cond delay="0"/>
                                  </p:stCondLst>
                                  <p:iterate type="el" backwards="0">
                                    <p:tmAbs val="0"/>
                                  </p:iterate>
                                  <p:childTnLst>
                                    <p:set>
                                      <p:cBhvr>
                                        <p:cTn id="6" fill="hold"/>
                                        <p:tgtEl>
                                          <p:spTgt spid="208"/>
                                        </p:tgtEl>
                                        <p:attrNameLst>
                                          <p:attrName>style.visibility</p:attrName>
                                        </p:attrNameLst>
                                      </p:cBhvr>
                                      <p:to>
                                        <p:strVal val="visible"/>
                                      </p:to>
                                    </p:set>
                                    <p:animEffect filter="fade" transition="in">
                                      <p:cBhvr>
                                        <p:cTn id="7" dur="2000"/>
                                        <p:tgtEl>
                                          <p:spTgt spid="208"/>
                                        </p:tgtEl>
                                      </p:cBhvr>
                                    </p:animEffect>
                                  </p:childTnLst>
                                </p:cTn>
                              </p:par>
                            </p:childTnLst>
                          </p:cTn>
                        </p:par>
                        <p:par>
                          <p:cTn id="8" fill="hold">
                            <p:stCondLst>
                              <p:cond delay="2000"/>
                            </p:stCondLst>
                            <p:childTnLst>
                              <p:par>
                                <p:cTn id="9" nodeType="afterEffect" presetClass="entr" presetSubtype="0" presetID="10" grpId="2" fill="hold">
                                  <p:stCondLst>
                                    <p:cond delay="0"/>
                                  </p:stCondLst>
                                  <p:iterate type="el" backwards="0">
                                    <p:tmAbs val="0"/>
                                  </p:iterate>
                                  <p:childTnLst>
                                    <p:set>
                                      <p:cBhvr>
                                        <p:cTn id="10" fill="hold"/>
                                        <p:tgtEl>
                                          <p:spTgt spid="209"/>
                                        </p:tgtEl>
                                        <p:attrNameLst>
                                          <p:attrName>style.visibility</p:attrName>
                                        </p:attrNameLst>
                                      </p:cBhvr>
                                      <p:to>
                                        <p:strVal val="visible"/>
                                      </p:to>
                                    </p:set>
                                    <p:animEffect filter="fade" transition="in">
                                      <p:cBhvr>
                                        <p:cTn id="11" dur="2000"/>
                                        <p:tgtEl>
                                          <p:spTgt spid="2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08" grpId="1"/>
      <p:bldP build="whole" bldLvl="1" animBg="1" rev="0" advAuto="0" spid="209" grpId="2"/>
    </p:bldLst>
  </p:timing>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000000"/>
        </a:solidFill>
      </p:bgPr>
    </p:bg>
    <p:spTree>
      <p:nvGrpSpPr>
        <p:cNvPr id="1" name=""/>
        <p:cNvGrpSpPr/>
        <p:nvPr/>
      </p:nvGrpSpPr>
      <p:grpSpPr>
        <a:xfrm>
          <a:off x="0" y="0"/>
          <a:ext cx="0" cy="0"/>
          <a:chOff x="0" y="0"/>
          <a:chExt cx="0" cy="0"/>
        </a:xfrm>
      </p:grpSpPr>
      <p:sp>
        <p:nvSpPr>
          <p:cNvPr id="211" name="Shape 211"/>
          <p:cNvSpPr/>
          <p:nvPr>
            <p:ph type="title"/>
          </p:nvPr>
        </p:nvSpPr>
        <p:spPr>
          <a:xfrm>
            <a:off x="457200" y="274637"/>
            <a:ext cx="8229600" cy="1143001"/>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p>
            <a:pPr lvl="0" defTabSz="841247">
              <a:defRPr sz="1800">
                <a:solidFill>
                  <a:srgbClr val="000000"/>
                </a:solidFill>
                <a:effectLst/>
              </a:defRPr>
            </a:pPr>
            <a:r>
              <a:rPr b="1" sz="3680">
                <a:solidFill>
                  <a:srgbClr val="FFFF00"/>
                </a:solidFill>
              </a:rPr>
              <a:t>Does the hawk fly</a:t>
            </a:r>
            <a:br>
              <a:rPr b="1" sz="3680">
                <a:solidFill>
                  <a:srgbClr val="FFFF00"/>
                </a:solidFill>
              </a:rPr>
            </a:br>
            <a:r>
              <a:rPr b="1" sz="3680">
                <a:solidFill>
                  <a:srgbClr val="FFFF00"/>
                </a:solidFill>
              </a:rPr>
              <a:t> by your wisdom?</a:t>
            </a:r>
          </a:p>
        </p:txBody>
      </p:sp>
      <p:pic>
        <p:nvPicPr>
          <p:cNvPr id="212" name="image.png"/>
          <p:cNvPicPr/>
          <p:nvPr/>
        </p:nvPicPr>
        <p:blipFill>
          <a:blip r:embed="rId2">
            <a:extLst/>
          </a:blip>
          <a:stretch>
            <a:fillRect/>
          </a:stretch>
        </p:blipFill>
        <p:spPr>
          <a:xfrm>
            <a:off x="2057400" y="1524000"/>
            <a:ext cx="4648200" cy="4525963"/>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10" grpId="1" fill="hold">
                                  <p:stCondLst>
                                    <p:cond delay="0"/>
                                  </p:stCondLst>
                                  <p:iterate type="el" backwards="0">
                                    <p:tmAbs val="0"/>
                                  </p:iterate>
                                  <p:childTnLst>
                                    <p:set>
                                      <p:cBhvr>
                                        <p:cTn id="6" fill="hold"/>
                                        <p:tgtEl>
                                          <p:spTgt spid="211"/>
                                        </p:tgtEl>
                                        <p:attrNameLst>
                                          <p:attrName>style.visibility</p:attrName>
                                        </p:attrNameLst>
                                      </p:cBhvr>
                                      <p:to>
                                        <p:strVal val="visible"/>
                                      </p:to>
                                    </p:set>
                                    <p:animEffect filter="fade" transition="in">
                                      <p:cBhvr>
                                        <p:cTn id="7" dur="2000"/>
                                        <p:tgtEl>
                                          <p:spTgt spid="211"/>
                                        </p:tgtEl>
                                      </p:cBhvr>
                                    </p:animEffect>
                                  </p:childTnLst>
                                </p:cTn>
                              </p:par>
                            </p:childTnLst>
                          </p:cTn>
                        </p:par>
                        <p:par>
                          <p:cTn id="8" fill="hold">
                            <p:stCondLst>
                              <p:cond delay="2000"/>
                            </p:stCondLst>
                            <p:childTnLst>
                              <p:par>
                                <p:cTn id="9" nodeType="afterEffect" presetClass="entr" presetSubtype="0" presetID="10" grpId="2" fill="hold">
                                  <p:stCondLst>
                                    <p:cond delay="0"/>
                                  </p:stCondLst>
                                  <p:iterate type="el" backwards="0">
                                    <p:tmAbs val="0"/>
                                  </p:iterate>
                                  <p:childTnLst>
                                    <p:set>
                                      <p:cBhvr>
                                        <p:cTn id="10" fill="hold"/>
                                        <p:tgtEl>
                                          <p:spTgt spid="212"/>
                                        </p:tgtEl>
                                        <p:attrNameLst>
                                          <p:attrName>style.visibility</p:attrName>
                                        </p:attrNameLst>
                                      </p:cBhvr>
                                      <p:to>
                                        <p:strVal val="visible"/>
                                      </p:to>
                                    </p:set>
                                    <p:animEffect filter="fade" transition="in">
                                      <p:cBhvr>
                                        <p:cTn id="11" dur="2000"/>
                                        <p:tgtEl>
                                          <p:spTgt spid="2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11" grpId="1"/>
      <p:bldP build="whole" bldLvl="1" animBg="1" rev="0" advAuto="0" spid="212" grpId="2"/>
    </p:bldLst>
  </p:timing>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4" name="Shape 214"/>
          <p:cNvSpPr/>
          <p:nvPr>
            <p:ph type="title"/>
          </p:nvPr>
        </p:nvSpPr>
        <p:spPr>
          <a:xfrm>
            <a:off x="301625" y="228600"/>
            <a:ext cx="8510588" cy="1325563"/>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p>
            <a:pPr lvl="0">
              <a:defRPr sz="1800">
                <a:solidFill>
                  <a:srgbClr val="000000"/>
                </a:solidFill>
                <a:effectLst/>
              </a:defRPr>
            </a:pPr>
            <a:r>
              <a:rPr b="1" sz="4000">
                <a:solidFill>
                  <a:srgbClr val="FFFF00"/>
                </a:solidFill>
                <a:effectLst>
                  <a:outerShdw sx="100000" sy="100000" kx="0" ky="0" algn="b" rotWithShape="0" blurRad="12700" dist="25400" dir="2700000">
                    <a:srgbClr val="000000"/>
                  </a:outerShdw>
                </a:effectLst>
              </a:rPr>
              <a:t>The Understanding Of God</a:t>
            </a:r>
            <a:br>
              <a:rPr b="1" sz="4000">
                <a:solidFill>
                  <a:srgbClr val="FFFF00"/>
                </a:solidFill>
                <a:effectLst>
                  <a:outerShdw sx="100000" sy="100000" kx="0" ky="0" algn="b" rotWithShape="0" blurRad="12700" dist="25400" dir="2700000">
                    <a:srgbClr val="000000"/>
                  </a:outerShdw>
                </a:effectLst>
              </a:rPr>
            </a:br>
            <a:r>
              <a:rPr b="1" sz="4000">
                <a:solidFill>
                  <a:srgbClr val="FFFF00"/>
                </a:solidFill>
                <a:effectLst>
                  <a:outerShdw sx="100000" sy="100000" kx="0" ky="0" algn="b" rotWithShape="0" blurRad="12700" dist="25400" dir="2700000">
                    <a:srgbClr val="000000"/>
                  </a:outerShdw>
                </a:effectLst>
              </a:rPr>
              <a:t> Seen In The Design Of Nature</a:t>
            </a:r>
          </a:p>
        </p:txBody>
      </p:sp>
      <p:sp>
        <p:nvSpPr>
          <p:cNvPr id="215" name="Shape 215"/>
          <p:cNvSpPr/>
          <p:nvPr>
            <p:ph type="body" idx="1"/>
          </p:nvPr>
        </p:nvSpPr>
        <p:spPr>
          <a:xfrm>
            <a:off x="301625" y="1676400"/>
            <a:ext cx="8540750" cy="4422775"/>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p>
            <a:pPr lvl="0" marL="381904" indent="-381904" algn="ctr" defTabSz="905255">
              <a:spcBef>
                <a:spcPts val="800"/>
              </a:spcBef>
              <a:defRPr sz="1800">
                <a:solidFill>
                  <a:srgbClr val="000000"/>
                </a:solidFill>
                <a:effectLst/>
              </a:defRPr>
            </a:pPr>
            <a:r>
              <a:rPr b="1" sz="3564">
                <a:solidFill>
                  <a:srgbClr val="FFFF00"/>
                </a:solidFill>
                <a:effectLst>
                  <a:outerShdw sx="100000" sy="100000" kx="0" ky="0" algn="b" rotWithShape="0" blurRad="12573" dist="25146" dir="2700000">
                    <a:srgbClr val="000000"/>
                  </a:outerShdw>
                </a:effectLst>
              </a:rPr>
              <a:t>Job 39:26-29</a:t>
            </a:r>
            <a:endParaRPr b="1" sz="3564">
              <a:solidFill>
                <a:srgbClr val="FFFF00"/>
              </a:solidFill>
              <a:effectLst>
                <a:outerShdw sx="100000" sy="100000" kx="0" ky="0" algn="b" rotWithShape="0" blurRad="12573" dist="25146" dir="2700000">
                  <a:srgbClr val="000000"/>
                </a:outerShdw>
              </a:effectLst>
            </a:endParaRPr>
          </a:p>
          <a:p>
            <a:pPr lvl="0" marL="381904" indent="-381904" defTabSz="905255">
              <a:spcBef>
                <a:spcPts val="800"/>
              </a:spcBef>
              <a:defRPr sz="1800">
                <a:solidFill>
                  <a:srgbClr val="000000"/>
                </a:solidFill>
                <a:effectLst/>
              </a:defRPr>
            </a:pPr>
            <a:r>
              <a:rPr b="1" sz="3564">
                <a:solidFill>
                  <a:srgbClr val="FFFF00"/>
                </a:solidFill>
                <a:effectLst>
                  <a:outerShdw sx="100000" sy="100000" kx="0" ky="0" algn="b" rotWithShape="0" blurRad="12573" dist="25146" dir="2700000">
                    <a:srgbClr val="000000"/>
                  </a:outerShdw>
                </a:effectLst>
              </a:rPr>
              <a:t>27 </a:t>
            </a:r>
            <a:r>
              <a:rPr b="1" sz="3564" u="sng">
                <a:solidFill>
                  <a:srgbClr val="FFFF00"/>
                </a:solidFill>
                <a:effectLst>
                  <a:outerShdw sx="100000" sy="100000" kx="0" ky="0" algn="b" rotWithShape="0" blurRad="12573" dist="25146" dir="2700000">
                    <a:srgbClr val="000000"/>
                  </a:outerShdw>
                </a:effectLst>
              </a:rPr>
              <a:t>Does the eagle mount up at your command, And make its nest on high</a:t>
            </a:r>
            <a:r>
              <a:rPr b="1" sz="3564">
                <a:solidFill>
                  <a:srgbClr val="FFFF00"/>
                </a:solidFill>
                <a:effectLst>
                  <a:outerShdw sx="100000" sy="100000" kx="0" ky="0" algn="b" rotWithShape="0" blurRad="12573" dist="25146" dir="2700000">
                    <a:srgbClr val="000000"/>
                  </a:outerShdw>
                </a:effectLst>
              </a:rPr>
              <a:t>? 28 On the rock it dwells and resides, On the crag of the rock and the stronghold. 29 From there it spies out the prey; Its eyes observe from afar.</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10" grpId="1" fill="hold">
                                  <p:stCondLst>
                                    <p:cond delay="0"/>
                                  </p:stCondLst>
                                  <p:iterate type="el" backwards="0">
                                    <p:tmAbs val="0"/>
                                  </p:iterate>
                                  <p:childTnLst>
                                    <p:set>
                                      <p:cBhvr>
                                        <p:cTn id="6" fill="hold"/>
                                        <p:tgtEl>
                                          <p:spTgt spid="214"/>
                                        </p:tgtEl>
                                        <p:attrNameLst>
                                          <p:attrName>style.visibility</p:attrName>
                                        </p:attrNameLst>
                                      </p:cBhvr>
                                      <p:to>
                                        <p:strVal val="visible"/>
                                      </p:to>
                                    </p:set>
                                    <p:animEffect filter="fade" transition="in">
                                      <p:cBhvr>
                                        <p:cTn id="7" dur="2000"/>
                                        <p:tgtEl>
                                          <p:spTgt spid="214"/>
                                        </p:tgtEl>
                                      </p:cBhvr>
                                    </p:animEffect>
                                  </p:childTnLst>
                                </p:cTn>
                              </p:par>
                            </p:childTnLst>
                          </p:cTn>
                        </p:par>
                        <p:par>
                          <p:cTn id="8" fill="hold">
                            <p:stCondLst>
                              <p:cond delay="2000"/>
                            </p:stCondLst>
                            <p:childTnLst>
                              <p:par>
                                <p:cTn id="9" nodeType="afterEffect" presetClass="entr" presetSubtype="0" presetID="10" grpId="2" fill="hold">
                                  <p:stCondLst>
                                    <p:cond delay="0"/>
                                  </p:stCondLst>
                                  <p:iterate type="el" backwards="0">
                                    <p:tmAbs val="0"/>
                                  </p:iterate>
                                  <p:childTnLst>
                                    <p:set>
                                      <p:cBhvr>
                                        <p:cTn id="10" fill="hold"/>
                                        <p:tgtEl>
                                          <p:spTgt spid="215"/>
                                        </p:tgtEl>
                                        <p:attrNameLst>
                                          <p:attrName>style.visibility</p:attrName>
                                        </p:attrNameLst>
                                      </p:cBhvr>
                                      <p:to>
                                        <p:strVal val="visible"/>
                                      </p:to>
                                    </p:set>
                                    <p:animEffect filter="fade" transition="in">
                                      <p:cBhvr>
                                        <p:cTn id="11" dur="2000"/>
                                        <p:tgtEl>
                                          <p:spTgt spid="2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15" grpId="2"/>
      <p:bldP build="whole" bldLvl="1" animBg="1" rev="0" advAuto="0" spid="214" grpId="1"/>
    </p:bldLst>
  </p:timing>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000000"/>
        </a:solidFill>
      </p:bgPr>
    </p:bg>
    <p:spTree>
      <p:nvGrpSpPr>
        <p:cNvPr id="1" name=""/>
        <p:cNvGrpSpPr/>
        <p:nvPr/>
      </p:nvGrpSpPr>
      <p:grpSpPr>
        <a:xfrm>
          <a:off x="0" y="0"/>
          <a:ext cx="0" cy="0"/>
          <a:chOff x="0" y="0"/>
          <a:chExt cx="0" cy="0"/>
        </a:xfrm>
      </p:grpSpPr>
      <p:sp>
        <p:nvSpPr>
          <p:cNvPr id="217" name="Shape 217"/>
          <p:cNvSpPr/>
          <p:nvPr>
            <p:ph type="title"/>
          </p:nvPr>
        </p:nvSpPr>
        <p:spPr>
          <a:xfrm>
            <a:off x="457200" y="274637"/>
            <a:ext cx="8229600" cy="1143001"/>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lvl1pPr defTabSz="841247">
              <a:defRPr b="1" sz="3680">
                <a:solidFill>
                  <a:srgbClr val="FFFF00"/>
                </a:solidFill>
              </a:defRPr>
            </a:lvl1pPr>
          </a:lstStyle>
          <a:p>
            <a:pPr lvl="0">
              <a:defRPr b="0" sz="1800">
                <a:solidFill>
                  <a:srgbClr val="000000"/>
                </a:solidFill>
                <a:effectLst/>
              </a:defRPr>
            </a:pPr>
            <a:r>
              <a:rPr b="1" sz="3680">
                <a:solidFill>
                  <a:srgbClr val="FFFF00"/>
                </a:solidFill>
              </a:rPr>
              <a:t>Does the eagle make it’s nest on high at your command?</a:t>
            </a:r>
          </a:p>
        </p:txBody>
      </p:sp>
      <p:pic>
        <p:nvPicPr>
          <p:cNvPr id="218" name="image.png"/>
          <p:cNvPicPr/>
          <p:nvPr/>
        </p:nvPicPr>
        <p:blipFill>
          <a:blip r:embed="rId2">
            <a:extLst/>
          </a:blip>
          <a:stretch>
            <a:fillRect/>
          </a:stretch>
        </p:blipFill>
        <p:spPr>
          <a:xfrm>
            <a:off x="1241425" y="1600200"/>
            <a:ext cx="6659563" cy="4525963"/>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10" grpId="1" fill="hold">
                                  <p:stCondLst>
                                    <p:cond delay="0"/>
                                  </p:stCondLst>
                                  <p:iterate type="el" backwards="0">
                                    <p:tmAbs val="0"/>
                                  </p:iterate>
                                  <p:childTnLst>
                                    <p:set>
                                      <p:cBhvr>
                                        <p:cTn id="6" fill="hold"/>
                                        <p:tgtEl>
                                          <p:spTgt spid="217"/>
                                        </p:tgtEl>
                                        <p:attrNameLst>
                                          <p:attrName>style.visibility</p:attrName>
                                        </p:attrNameLst>
                                      </p:cBhvr>
                                      <p:to>
                                        <p:strVal val="visible"/>
                                      </p:to>
                                    </p:set>
                                    <p:animEffect filter="fade" transition="in">
                                      <p:cBhvr>
                                        <p:cTn id="7" dur="2000"/>
                                        <p:tgtEl>
                                          <p:spTgt spid="217"/>
                                        </p:tgtEl>
                                      </p:cBhvr>
                                    </p:animEffect>
                                  </p:childTnLst>
                                </p:cTn>
                              </p:par>
                            </p:childTnLst>
                          </p:cTn>
                        </p:par>
                        <p:par>
                          <p:cTn id="8" fill="hold">
                            <p:stCondLst>
                              <p:cond delay="2000"/>
                            </p:stCondLst>
                            <p:childTnLst>
                              <p:par>
                                <p:cTn id="9" nodeType="afterEffect" presetClass="entr" presetSubtype="0" presetID="10" grpId="2" fill="hold">
                                  <p:stCondLst>
                                    <p:cond delay="0"/>
                                  </p:stCondLst>
                                  <p:iterate type="el" backwards="0">
                                    <p:tmAbs val="0"/>
                                  </p:iterate>
                                  <p:childTnLst>
                                    <p:set>
                                      <p:cBhvr>
                                        <p:cTn id="10" fill="hold"/>
                                        <p:tgtEl>
                                          <p:spTgt spid="218"/>
                                        </p:tgtEl>
                                        <p:attrNameLst>
                                          <p:attrName>style.visibility</p:attrName>
                                        </p:attrNameLst>
                                      </p:cBhvr>
                                      <p:to>
                                        <p:strVal val="visible"/>
                                      </p:to>
                                    </p:set>
                                    <p:animEffect filter="fade" transition="in">
                                      <p:cBhvr>
                                        <p:cTn id="11" dur="2000"/>
                                        <p:tgtEl>
                                          <p:spTgt spid="2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17" grpId="1"/>
      <p:bldP build="whole" bldLvl="1" animBg="1" rev="0" advAuto="0" spid="218" grpId="2"/>
    </p:bldLst>
  </p:timing>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0" name="Shape 220"/>
          <p:cNvSpPr/>
          <p:nvPr>
            <p:ph type="title"/>
          </p:nvPr>
        </p:nvSpPr>
        <p:spPr>
          <a:xfrm>
            <a:off x="457200" y="277812"/>
            <a:ext cx="8229600" cy="1139826"/>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p>
            <a:pPr lvl="0" defTabSz="841247">
              <a:defRPr sz="1800">
                <a:solidFill>
                  <a:srgbClr val="000000"/>
                </a:solidFill>
                <a:effectLst/>
              </a:defRPr>
            </a:pPr>
            <a:r>
              <a:rPr b="1" sz="3680">
                <a:solidFill>
                  <a:srgbClr val="FFFF00"/>
                </a:solidFill>
                <a:effectLst>
                  <a:outerShdw sx="100000" sy="100000" kx="0" ky="0" algn="b" rotWithShape="0" blurRad="11684" dist="23368" dir="2700000">
                    <a:srgbClr val="FFFFFF"/>
                  </a:outerShdw>
                </a:effectLst>
              </a:rPr>
              <a:t>The Understanding Of God Seen</a:t>
            </a:r>
            <a:br>
              <a:rPr b="1" sz="3680">
                <a:solidFill>
                  <a:srgbClr val="FFFF00"/>
                </a:solidFill>
                <a:effectLst>
                  <a:outerShdw sx="100000" sy="100000" kx="0" ky="0" algn="b" rotWithShape="0" blurRad="11684" dist="23368" dir="2700000">
                    <a:srgbClr val="FFFFFF"/>
                  </a:outerShdw>
                </a:effectLst>
              </a:rPr>
            </a:br>
            <a:r>
              <a:rPr b="1" sz="3680">
                <a:solidFill>
                  <a:srgbClr val="FFFF00"/>
                </a:solidFill>
                <a:effectLst>
                  <a:outerShdw sx="100000" sy="100000" kx="0" ky="0" algn="b" rotWithShape="0" blurRad="11684" dist="23368" dir="2700000">
                    <a:srgbClr val="FFFFFF"/>
                  </a:outerShdw>
                </a:effectLst>
              </a:rPr>
              <a:t> In The Design Of Man</a:t>
            </a:r>
          </a:p>
        </p:txBody>
      </p:sp>
      <p:sp>
        <p:nvSpPr>
          <p:cNvPr id="221" name="Shape 221"/>
          <p:cNvSpPr/>
          <p:nvPr>
            <p:ph type="body" idx="1"/>
          </p:nvPr>
        </p:nvSpPr>
        <p:spPr>
          <a:xfrm>
            <a:off x="457200" y="1600200"/>
            <a:ext cx="8229600" cy="4530725"/>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p>
            <a:pPr lvl="0" marL="428625" indent="-428625" algn="ctr">
              <a:spcBef>
                <a:spcPts val="900"/>
              </a:spcBef>
              <a:buClr>
                <a:srgbClr val="FFFFCC"/>
              </a:buClr>
              <a:buSzPct val="75000"/>
              <a:buChar char="●"/>
              <a:defRPr sz="1800">
                <a:solidFill>
                  <a:srgbClr val="000000"/>
                </a:solidFill>
                <a:effectLst/>
              </a:defRPr>
            </a:pPr>
            <a:r>
              <a:rPr b="1" sz="4000">
                <a:solidFill>
                  <a:srgbClr val="FFFF00"/>
                </a:solidFill>
                <a:effectLst>
                  <a:outerShdw sx="100000" sy="100000" kx="0" ky="0" algn="b" rotWithShape="0" blurRad="12700" dist="25400" dir="2700000">
                    <a:srgbClr val="FFFFFF"/>
                  </a:outerShdw>
                </a:effectLst>
              </a:rPr>
              <a:t>Psalm 139:14</a:t>
            </a:r>
            <a:endParaRPr b="1" sz="4000">
              <a:solidFill>
                <a:srgbClr val="FFFF00"/>
              </a:solidFill>
              <a:effectLst>
                <a:outerShdw sx="100000" sy="100000" kx="0" ky="0" algn="b" rotWithShape="0" blurRad="12700" dist="25400" dir="2700000">
                  <a:srgbClr val="FFFFFF"/>
                </a:outerShdw>
              </a:effectLst>
            </a:endParaRPr>
          </a:p>
          <a:p>
            <a:pPr lvl="0" marL="428625" indent="-428625">
              <a:spcBef>
                <a:spcPts val="900"/>
              </a:spcBef>
              <a:buClr>
                <a:srgbClr val="FFFFCC"/>
              </a:buClr>
              <a:buSzPct val="75000"/>
              <a:buChar char="●"/>
              <a:defRPr sz="1800">
                <a:solidFill>
                  <a:srgbClr val="000000"/>
                </a:solidFill>
                <a:effectLst/>
              </a:defRPr>
            </a:pPr>
            <a:r>
              <a:rPr b="1" sz="4000">
                <a:solidFill>
                  <a:srgbClr val="FFFF00"/>
                </a:solidFill>
                <a:effectLst>
                  <a:outerShdw sx="100000" sy="100000" kx="0" ky="0" algn="b" rotWithShape="0" blurRad="12700" dist="25400" dir="2700000">
                    <a:srgbClr val="FFFFFF"/>
                  </a:outerShdw>
                </a:effectLst>
              </a:rPr>
              <a:t>I will praise You, for </a:t>
            </a:r>
            <a:r>
              <a:rPr b="1" sz="4000" u="sng">
                <a:solidFill>
                  <a:srgbClr val="FFFF00"/>
                </a:solidFill>
                <a:effectLst>
                  <a:outerShdw sx="100000" sy="100000" kx="0" ky="0" algn="b" rotWithShape="0" blurRad="12700" dist="25400" dir="2700000">
                    <a:srgbClr val="FFFFFF"/>
                  </a:outerShdw>
                </a:effectLst>
              </a:rPr>
              <a:t>I am fearfully and wonderfully made; Marvelous are Your works</a:t>
            </a:r>
            <a:r>
              <a:rPr b="1" sz="4000">
                <a:solidFill>
                  <a:srgbClr val="FFFF00"/>
                </a:solidFill>
                <a:effectLst>
                  <a:outerShdw sx="100000" sy="100000" kx="0" ky="0" algn="b" rotWithShape="0" blurRad="12700" dist="25400" dir="2700000">
                    <a:srgbClr val="FFFFFF"/>
                  </a:outerShdw>
                </a:effectLst>
              </a:rPr>
              <a:t>, And that my soul knows very well.</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10" grpId="1" fill="hold">
                                  <p:stCondLst>
                                    <p:cond delay="0"/>
                                  </p:stCondLst>
                                  <p:iterate type="el" backwards="0">
                                    <p:tmAbs val="0"/>
                                  </p:iterate>
                                  <p:childTnLst>
                                    <p:set>
                                      <p:cBhvr>
                                        <p:cTn id="6" fill="hold"/>
                                        <p:tgtEl>
                                          <p:spTgt spid="220"/>
                                        </p:tgtEl>
                                        <p:attrNameLst>
                                          <p:attrName>style.visibility</p:attrName>
                                        </p:attrNameLst>
                                      </p:cBhvr>
                                      <p:to>
                                        <p:strVal val="visible"/>
                                      </p:to>
                                    </p:set>
                                    <p:animEffect filter="fade" transition="in">
                                      <p:cBhvr>
                                        <p:cTn id="7" dur="2000"/>
                                        <p:tgtEl>
                                          <p:spTgt spid="220"/>
                                        </p:tgtEl>
                                      </p:cBhvr>
                                    </p:animEffect>
                                  </p:childTnLst>
                                </p:cTn>
                              </p:par>
                            </p:childTnLst>
                          </p:cTn>
                        </p:par>
                        <p:par>
                          <p:cTn id="8" fill="hold">
                            <p:stCondLst>
                              <p:cond delay="2000"/>
                            </p:stCondLst>
                            <p:childTnLst>
                              <p:par>
                                <p:cTn id="9" nodeType="afterEffect" presetClass="entr" presetSubtype="0" presetID="10" grpId="2" fill="hold">
                                  <p:stCondLst>
                                    <p:cond delay="0"/>
                                  </p:stCondLst>
                                  <p:iterate type="el" backwards="0">
                                    <p:tmAbs val="0"/>
                                  </p:iterate>
                                  <p:childTnLst>
                                    <p:set>
                                      <p:cBhvr>
                                        <p:cTn id="10" fill="hold"/>
                                        <p:tgtEl>
                                          <p:spTgt spid="221"/>
                                        </p:tgtEl>
                                        <p:attrNameLst>
                                          <p:attrName>style.visibility</p:attrName>
                                        </p:attrNameLst>
                                      </p:cBhvr>
                                      <p:to>
                                        <p:strVal val="visible"/>
                                      </p:to>
                                    </p:set>
                                    <p:animEffect filter="fade" transition="in">
                                      <p:cBhvr>
                                        <p:cTn id="11" dur="2000"/>
                                        <p:tgtEl>
                                          <p:spTgt spid="2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20" grpId="1"/>
      <p:bldP build="whole" bldLvl="1" animBg="1" rev="0" advAuto="0" spid="221" grpId="2"/>
    </p:bldLst>
  </p:timing>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2" name="Shape 142"/>
          <p:cNvSpPr/>
          <p:nvPr>
            <p:ph type="title"/>
          </p:nvPr>
        </p:nvSpPr>
        <p:spPr>
          <a:xfrm>
            <a:off x="457200" y="277812"/>
            <a:ext cx="8229600" cy="1143001"/>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p>
            <a:pPr lvl="0" defTabSz="841247">
              <a:defRPr sz="1800">
                <a:solidFill>
                  <a:srgbClr val="000000"/>
                </a:solidFill>
                <a:effectLst/>
              </a:defRPr>
            </a:pPr>
            <a:r>
              <a:rPr b="1" sz="3680">
                <a:solidFill>
                  <a:srgbClr val="FFFFFF"/>
                </a:solidFill>
                <a:effectLst>
                  <a:outerShdw sx="100000" sy="100000" kx="0" ky="0" algn="b" rotWithShape="0" blurRad="11684" dist="23368" dir="2700000">
                    <a:srgbClr val="000000"/>
                  </a:outerShdw>
                </a:effectLst>
              </a:rPr>
              <a:t>Clearly Seeing </a:t>
            </a:r>
            <a:br>
              <a:rPr b="1" sz="3680">
                <a:solidFill>
                  <a:srgbClr val="FFFFFF"/>
                </a:solidFill>
                <a:effectLst>
                  <a:outerShdw sx="100000" sy="100000" kx="0" ky="0" algn="b" rotWithShape="0" blurRad="11684" dist="23368" dir="2700000">
                    <a:srgbClr val="000000"/>
                  </a:outerShdw>
                </a:effectLst>
              </a:rPr>
            </a:br>
            <a:r>
              <a:rPr b="1" sz="3680">
                <a:solidFill>
                  <a:srgbClr val="FFFFFF"/>
                </a:solidFill>
                <a:effectLst>
                  <a:outerShdw sx="100000" sy="100000" kx="0" ky="0" algn="b" rotWithShape="0" blurRad="11684" dist="23368" dir="2700000">
                    <a:srgbClr val="000000"/>
                  </a:outerShdw>
                </a:effectLst>
              </a:rPr>
              <a:t>The Attributes Of God</a:t>
            </a:r>
          </a:p>
        </p:txBody>
      </p:sp>
      <p:sp>
        <p:nvSpPr>
          <p:cNvPr id="143" name="Shape 143"/>
          <p:cNvSpPr/>
          <p:nvPr>
            <p:ph type="body" idx="1"/>
          </p:nvPr>
        </p:nvSpPr>
        <p:spPr>
          <a:xfrm>
            <a:off x="457200" y="1600200"/>
            <a:ext cx="8229600" cy="4530725"/>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p>
            <a:pPr lvl="0" marL="385762" indent="-385762" algn="ctr">
              <a:spcBef>
                <a:spcPts val="800"/>
              </a:spcBef>
              <a:buClrTx/>
              <a:buSzPct val="90000"/>
              <a:buFontTx/>
              <a:buBlip>
                <a:blip r:embed="rId2"/>
              </a:buBlip>
              <a:defRPr sz="1800">
                <a:solidFill>
                  <a:srgbClr val="000000"/>
                </a:solidFill>
                <a:effectLst/>
              </a:defRPr>
            </a:pPr>
            <a:r>
              <a:rPr b="1" sz="3600">
                <a:solidFill>
                  <a:srgbClr val="FFFFFF"/>
                </a:solidFill>
                <a:effectLst>
                  <a:outerShdw sx="100000" sy="100000" kx="0" ky="0" algn="b" rotWithShape="0" blurRad="12700" dist="25400" dir="2700000">
                    <a:srgbClr val="000000"/>
                  </a:outerShdw>
                </a:effectLst>
              </a:rPr>
              <a:t>Romans 1:20</a:t>
            </a:r>
            <a:endParaRPr b="1" sz="3600">
              <a:solidFill>
                <a:srgbClr val="FFFFFF"/>
              </a:solidFill>
              <a:effectLst>
                <a:outerShdw sx="100000" sy="100000" kx="0" ky="0" algn="b" rotWithShape="0" blurRad="12700" dist="25400" dir="2700000">
                  <a:srgbClr val="000000"/>
                </a:outerShdw>
              </a:effectLst>
            </a:endParaRPr>
          </a:p>
          <a:p>
            <a:pPr lvl="0" marL="385762" indent="-385762">
              <a:spcBef>
                <a:spcPts val="800"/>
              </a:spcBef>
              <a:buClrTx/>
              <a:buSzPct val="90000"/>
              <a:buFontTx/>
              <a:buBlip>
                <a:blip r:embed="rId2"/>
              </a:buBlip>
              <a:defRPr sz="1800">
                <a:solidFill>
                  <a:srgbClr val="000000"/>
                </a:solidFill>
                <a:effectLst/>
              </a:defRPr>
            </a:pPr>
            <a:r>
              <a:rPr b="1" sz="3600">
                <a:solidFill>
                  <a:srgbClr val="FFFFFF"/>
                </a:solidFill>
                <a:effectLst>
                  <a:outerShdw sx="100000" sy="100000" kx="0" ky="0" algn="b" rotWithShape="0" blurRad="12700" dist="25400" dir="2700000">
                    <a:srgbClr val="000000"/>
                  </a:outerShdw>
                </a:effectLst>
              </a:rPr>
              <a:t>For since the creation of the world </a:t>
            </a:r>
            <a:r>
              <a:rPr b="1" sz="3600" u="sng">
                <a:solidFill>
                  <a:srgbClr val="FFFFFF"/>
                </a:solidFill>
                <a:effectLst>
                  <a:outerShdw sx="100000" sy="100000" kx="0" ky="0" algn="b" rotWithShape="0" blurRad="12700" dist="25400" dir="2700000">
                    <a:srgbClr val="000000"/>
                  </a:outerShdw>
                </a:effectLst>
              </a:rPr>
              <a:t>His invisible attributes are clearly seen, being understood by the things that are made</a:t>
            </a:r>
            <a:r>
              <a:rPr b="1" sz="3600">
                <a:solidFill>
                  <a:srgbClr val="FFFFFF"/>
                </a:solidFill>
                <a:effectLst>
                  <a:outerShdw sx="100000" sy="100000" kx="0" ky="0" algn="b" rotWithShape="0" blurRad="12700" dist="25400" dir="2700000">
                    <a:srgbClr val="000000"/>
                  </a:outerShdw>
                </a:effectLst>
              </a:rPr>
              <a:t>, </a:t>
            </a:r>
            <a:r>
              <a:rPr b="1" sz="3600" u="sng">
                <a:solidFill>
                  <a:srgbClr val="FFFFFF"/>
                </a:solidFill>
                <a:effectLst>
                  <a:outerShdw sx="100000" sy="100000" kx="0" ky="0" algn="b" rotWithShape="0" blurRad="12700" dist="25400" dir="2700000">
                    <a:srgbClr val="000000"/>
                  </a:outerShdw>
                </a:effectLst>
              </a:rPr>
              <a:t>even His eternal power and Godhead</a:t>
            </a:r>
            <a:r>
              <a:rPr b="1" sz="3600">
                <a:solidFill>
                  <a:srgbClr val="FFFFFF"/>
                </a:solidFill>
                <a:effectLst>
                  <a:outerShdw sx="100000" sy="100000" kx="0" ky="0" algn="b" rotWithShape="0" blurRad="12700" dist="25400" dir="2700000">
                    <a:srgbClr val="000000"/>
                  </a:outerShdw>
                </a:effectLst>
              </a:rPr>
              <a:t>, so that they are without excuse,</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10" grpId="1" fill="hold">
                                  <p:stCondLst>
                                    <p:cond delay="0"/>
                                  </p:stCondLst>
                                  <p:iterate type="el" backwards="0">
                                    <p:tmAbs val="0"/>
                                  </p:iterate>
                                  <p:childTnLst>
                                    <p:set>
                                      <p:cBhvr>
                                        <p:cTn id="6" fill="hold"/>
                                        <p:tgtEl>
                                          <p:spTgt spid="142"/>
                                        </p:tgtEl>
                                        <p:attrNameLst>
                                          <p:attrName>style.visibility</p:attrName>
                                        </p:attrNameLst>
                                      </p:cBhvr>
                                      <p:to>
                                        <p:strVal val="visible"/>
                                      </p:to>
                                    </p:set>
                                    <p:animEffect filter="fade" transition="in">
                                      <p:cBhvr>
                                        <p:cTn id="7" dur="2000"/>
                                        <p:tgtEl>
                                          <p:spTgt spid="142"/>
                                        </p:tgtEl>
                                      </p:cBhvr>
                                    </p:animEffect>
                                  </p:childTnLst>
                                </p:cTn>
                              </p:par>
                            </p:childTnLst>
                          </p:cTn>
                        </p:par>
                        <p:par>
                          <p:cTn id="8" fill="hold">
                            <p:stCondLst>
                              <p:cond delay="2000"/>
                            </p:stCondLst>
                            <p:childTnLst>
                              <p:par>
                                <p:cTn id="9" nodeType="afterEffect" presetClass="entr" presetSubtype="0" presetID="10" grpId="2" fill="hold">
                                  <p:stCondLst>
                                    <p:cond delay="0"/>
                                  </p:stCondLst>
                                  <p:iterate type="el" backwards="0">
                                    <p:tmAbs val="0"/>
                                  </p:iterate>
                                  <p:childTnLst>
                                    <p:set>
                                      <p:cBhvr>
                                        <p:cTn id="10" fill="hold"/>
                                        <p:tgtEl>
                                          <p:spTgt spid="143"/>
                                        </p:tgtEl>
                                        <p:attrNameLst>
                                          <p:attrName>style.visibility</p:attrName>
                                        </p:attrNameLst>
                                      </p:cBhvr>
                                      <p:to>
                                        <p:strVal val="visible"/>
                                      </p:to>
                                    </p:set>
                                    <p:animEffect filter="fade" transition="in">
                                      <p:cBhvr>
                                        <p:cTn id="11" dur="2000"/>
                                        <p:tgtEl>
                                          <p:spTgt spid="1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43" grpId="2"/>
      <p:bldP build="whole" bldLvl="1" animBg="1" rev="0" advAuto="0" spid="142" grpId="1"/>
    </p:bldLst>
  </p:timing>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3" name="Shape 223"/>
          <p:cNvSpPr/>
          <p:nvPr>
            <p:ph type="title"/>
          </p:nvPr>
        </p:nvSpPr>
        <p:spPr>
          <a:xfrm>
            <a:off x="457200" y="277812"/>
            <a:ext cx="8229600" cy="1139826"/>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p>
            <a:pPr lvl="0" defTabSz="841247">
              <a:defRPr sz="1800">
                <a:solidFill>
                  <a:srgbClr val="000000"/>
                </a:solidFill>
                <a:effectLst/>
              </a:defRPr>
            </a:pPr>
            <a:r>
              <a:rPr b="1" sz="3680">
                <a:solidFill>
                  <a:srgbClr val="FFFF00"/>
                </a:solidFill>
                <a:effectLst>
                  <a:outerShdw sx="100000" sy="100000" kx="0" ky="0" algn="b" rotWithShape="0" blurRad="11684" dist="23368" dir="2700000">
                    <a:srgbClr val="FFFFFF"/>
                  </a:outerShdw>
                </a:effectLst>
              </a:rPr>
              <a:t>The Understanding Of God Seen</a:t>
            </a:r>
            <a:br>
              <a:rPr b="1" sz="3680">
                <a:solidFill>
                  <a:srgbClr val="FFFF00"/>
                </a:solidFill>
                <a:effectLst>
                  <a:outerShdw sx="100000" sy="100000" kx="0" ky="0" algn="b" rotWithShape="0" blurRad="11684" dist="23368" dir="2700000">
                    <a:srgbClr val="FFFFFF"/>
                  </a:outerShdw>
                </a:effectLst>
              </a:rPr>
            </a:br>
            <a:r>
              <a:rPr b="1" sz="3680">
                <a:solidFill>
                  <a:srgbClr val="FFFF00"/>
                </a:solidFill>
                <a:effectLst>
                  <a:outerShdw sx="100000" sy="100000" kx="0" ky="0" algn="b" rotWithShape="0" blurRad="11684" dist="23368" dir="2700000">
                    <a:srgbClr val="FFFFFF"/>
                  </a:outerShdw>
                </a:effectLst>
              </a:rPr>
              <a:t> In The Design Of Man</a:t>
            </a:r>
          </a:p>
        </p:txBody>
      </p:sp>
      <p:sp>
        <p:nvSpPr>
          <p:cNvPr id="224" name="Shape 224"/>
          <p:cNvSpPr/>
          <p:nvPr>
            <p:ph type="body" idx="1"/>
          </p:nvPr>
        </p:nvSpPr>
        <p:spPr>
          <a:xfrm>
            <a:off x="457200" y="1600200"/>
            <a:ext cx="8229600" cy="4530725"/>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p>
            <a:pPr lvl="0" marL="385762" indent="-385762" algn="ctr">
              <a:spcBef>
                <a:spcPts val="800"/>
              </a:spcBef>
              <a:buClr>
                <a:srgbClr val="FFFFCC"/>
              </a:buClr>
              <a:buSzPct val="75000"/>
              <a:buChar char="●"/>
              <a:defRPr sz="1800">
                <a:solidFill>
                  <a:srgbClr val="000000"/>
                </a:solidFill>
                <a:effectLst/>
              </a:defRPr>
            </a:pPr>
            <a:r>
              <a:rPr b="1" sz="3600">
                <a:solidFill>
                  <a:srgbClr val="FFFF00"/>
                </a:solidFill>
                <a:effectLst>
                  <a:outerShdw sx="100000" sy="100000" kx="0" ky="0" algn="b" rotWithShape="0" blurRad="12700" dist="25400" dir="2700000">
                    <a:srgbClr val="FFFFFF"/>
                  </a:outerShdw>
                </a:effectLst>
              </a:rPr>
              <a:t>Acts 17:28</a:t>
            </a:r>
            <a:endParaRPr b="1" sz="3600">
              <a:solidFill>
                <a:srgbClr val="FFFF00"/>
              </a:solidFill>
              <a:effectLst>
                <a:outerShdw sx="100000" sy="100000" kx="0" ky="0" algn="b" rotWithShape="0" blurRad="12700" dist="25400" dir="2700000">
                  <a:srgbClr val="FFFFFF"/>
                </a:outerShdw>
              </a:effectLst>
            </a:endParaRPr>
          </a:p>
          <a:p>
            <a:pPr lvl="0" marL="385762" indent="-385762">
              <a:spcBef>
                <a:spcPts val="800"/>
              </a:spcBef>
              <a:buClr>
                <a:srgbClr val="FFFFCC"/>
              </a:buClr>
              <a:buSzPct val="75000"/>
              <a:buChar char="●"/>
              <a:defRPr sz="1800">
                <a:solidFill>
                  <a:srgbClr val="000000"/>
                </a:solidFill>
                <a:effectLst/>
              </a:defRPr>
            </a:pPr>
            <a:r>
              <a:rPr b="1" sz="3600" u="sng">
                <a:solidFill>
                  <a:srgbClr val="FFFF00"/>
                </a:solidFill>
                <a:effectLst>
                  <a:outerShdw sx="100000" sy="100000" kx="0" ky="0" algn="b" rotWithShape="0" blurRad="12700" dist="25400" dir="2700000">
                    <a:srgbClr val="FFFFFF"/>
                  </a:outerShdw>
                </a:effectLst>
              </a:rPr>
              <a:t>for in Him we live and move and have our being</a:t>
            </a:r>
            <a:r>
              <a:rPr b="1" sz="3600">
                <a:solidFill>
                  <a:srgbClr val="FFFF00"/>
                </a:solidFill>
                <a:effectLst>
                  <a:outerShdw sx="100000" sy="100000" kx="0" ky="0" algn="b" rotWithShape="0" blurRad="12700" dist="25400" dir="2700000">
                    <a:srgbClr val="FFFFFF"/>
                  </a:outerShdw>
                </a:effectLst>
              </a:rPr>
              <a:t>, as also some of your own poets have said, 'For we are also His offspring.'</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10" grpId="1" fill="hold">
                                  <p:stCondLst>
                                    <p:cond delay="0"/>
                                  </p:stCondLst>
                                  <p:iterate type="el" backwards="0">
                                    <p:tmAbs val="0"/>
                                  </p:iterate>
                                  <p:childTnLst>
                                    <p:set>
                                      <p:cBhvr>
                                        <p:cTn id="6" fill="hold"/>
                                        <p:tgtEl>
                                          <p:spTgt spid="223"/>
                                        </p:tgtEl>
                                        <p:attrNameLst>
                                          <p:attrName>style.visibility</p:attrName>
                                        </p:attrNameLst>
                                      </p:cBhvr>
                                      <p:to>
                                        <p:strVal val="visible"/>
                                      </p:to>
                                    </p:set>
                                    <p:animEffect filter="fade" transition="in">
                                      <p:cBhvr>
                                        <p:cTn id="7" dur="2000"/>
                                        <p:tgtEl>
                                          <p:spTgt spid="223"/>
                                        </p:tgtEl>
                                      </p:cBhvr>
                                    </p:animEffect>
                                  </p:childTnLst>
                                </p:cTn>
                              </p:par>
                            </p:childTnLst>
                          </p:cTn>
                        </p:par>
                        <p:par>
                          <p:cTn id="8" fill="hold">
                            <p:stCondLst>
                              <p:cond delay="2000"/>
                            </p:stCondLst>
                            <p:childTnLst>
                              <p:par>
                                <p:cTn id="9" nodeType="afterEffect" presetClass="entr" presetSubtype="0" presetID="10" grpId="2" fill="hold">
                                  <p:stCondLst>
                                    <p:cond delay="0"/>
                                  </p:stCondLst>
                                  <p:iterate type="el" backwards="0">
                                    <p:tmAbs val="0"/>
                                  </p:iterate>
                                  <p:childTnLst>
                                    <p:set>
                                      <p:cBhvr>
                                        <p:cTn id="10" fill="hold"/>
                                        <p:tgtEl>
                                          <p:spTgt spid="224"/>
                                        </p:tgtEl>
                                        <p:attrNameLst>
                                          <p:attrName>style.visibility</p:attrName>
                                        </p:attrNameLst>
                                      </p:cBhvr>
                                      <p:to>
                                        <p:strVal val="visible"/>
                                      </p:to>
                                    </p:set>
                                    <p:animEffect filter="fade" transition="in">
                                      <p:cBhvr>
                                        <p:cTn id="11" dur="2000"/>
                                        <p:tgtEl>
                                          <p:spTgt spid="2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23" grpId="1"/>
      <p:bldP build="whole" bldLvl="1" animBg="1" rev="0" advAuto="0" spid="224" grpId="2"/>
    </p:bldLst>
  </p:timing>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6" name="Shape 226"/>
          <p:cNvSpPr/>
          <p:nvPr>
            <p:ph type="title"/>
          </p:nvPr>
        </p:nvSpPr>
        <p:spPr>
          <a:xfrm>
            <a:off x="457200" y="277812"/>
            <a:ext cx="8229600" cy="1139826"/>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p>
            <a:pPr lvl="0" defTabSz="841247">
              <a:defRPr sz="1800">
                <a:solidFill>
                  <a:srgbClr val="000000"/>
                </a:solidFill>
                <a:effectLst/>
              </a:defRPr>
            </a:pPr>
            <a:r>
              <a:rPr b="1" sz="3680">
                <a:solidFill>
                  <a:srgbClr val="FFFF00"/>
                </a:solidFill>
                <a:effectLst>
                  <a:outerShdw sx="100000" sy="100000" kx="0" ky="0" algn="b" rotWithShape="0" blurRad="11684" dist="23368" dir="2700000">
                    <a:srgbClr val="FFFFFF"/>
                  </a:outerShdw>
                </a:effectLst>
              </a:rPr>
              <a:t>The Understanding Of God Seen</a:t>
            </a:r>
            <a:br>
              <a:rPr b="1" sz="3680">
                <a:solidFill>
                  <a:srgbClr val="FFFF00"/>
                </a:solidFill>
                <a:effectLst>
                  <a:outerShdw sx="100000" sy="100000" kx="0" ky="0" algn="b" rotWithShape="0" blurRad="11684" dist="23368" dir="2700000">
                    <a:srgbClr val="FFFFFF"/>
                  </a:outerShdw>
                </a:effectLst>
              </a:rPr>
            </a:br>
            <a:r>
              <a:rPr b="1" sz="3680">
                <a:solidFill>
                  <a:srgbClr val="FFFF00"/>
                </a:solidFill>
                <a:effectLst>
                  <a:outerShdw sx="100000" sy="100000" kx="0" ky="0" algn="b" rotWithShape="0" blurRad="11684" dist="23368" dir="2700000">
                    <a:srgbClr val="FFFFFF"/>
                  </a:outerShdw>
                </a:effectLst>
              </a:rPr>
              <a:t> In The Design Of Man</a:t>
            </a:r>
          </a:p>
        </p:txBody>
      </p:sp>
      <p:sp>
        <p:nvSpPr>
          <p:cNvPr id="227" name="Shape 227"/>
          <p:cNvSpPr/>
          <p:nvPr>
            <p:ph type="body" idx="1"/>
          </p:nvPr>
        </p:nvSpPr>
        <p:spPr>
          <a:xfrm>
            <a:off x="457200" y="1600200"/>
            <a:ext cx="8229600" cy="4530725"/>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p>
            <a:pPr lvl="0" algn="ctr">
              <a:buClr>
                <a:srgbClr val="FFFFCC"/>
              </a:buClr>
              <a:buSzPct val="75000"/>
              <a:buChar char="●"/>
              <a:defRPr sz="1800">
                <a:solidFill>
                  <a:srgbClr val="000000"/>
                </a:solidFill>
                <a:effectLst/>
              </a:defRPr>
            </a:pPr>
            <a:r>
              <a:rPr b="1" sz="3200">
                <a:solidFill>
                  <a:srgbClr val="FFFF00"/>
                </a:solidFill>
                <a:effectLst>
                  <a:outerShdw sx="100000" sy="100000" kx="0" ky="0" algn="b" rotWithShape="0" blurRad="12700" dist="25400" dir="2700000">
                    <a:srgbClr val="FFFFFF"/>
                  </a:outerShdw>
                </a:effectLst>
              </a:rPr>
              <a:t>Ecclesiastes 11:5 </a:t>
            </a:r>
            <a:endParaRPr b="1" sz="3200">
              <a:solidFill>
                <a:srgbClr val="FFFF00"/>
              </a:solidFill>
              <a:effectLst>
                <a:outerShdw sx="100000" sy="100000" kx="0" ky="0" algn="b" rotWithShape="0" blurRad="12700" dist="25400" dir="2700000">
                  <a:srgbClr val="FFFFFF"/>
                </a:outerShdw>
              </a:effectLst>
            </a:endParaRPr>
          </a:p>
          <a:p>
            <a:pPr lvl="0">
              <a:buClr>
                <a:srgbClr val="FFFFCC"/>
              </a:buClr>
              <a:buSzPct val="75000"/>
              <a:buChar char="●"/>
              <a:defRPr sz="1800">
                <a:solidFill>
                  <a:srgbClr val="000000"/>
                </a:solidFill>
                <a:effectLst/>
              </a:defRPr>
            </a:pPr>
            <a:r>
              <a:rPr b="1" sz="3200">
                <a:solidFill>
                  <a:srgbClr val="FFFF00"/>
                </a:solidFill>
                <a:effectLst>
                  <a:outerShdw sx="100000" sy="100000" kx="0" ky="0" algn="b" rotWithShape="0" blurRad="12700" dist="25400" dir="2700000">
                    <a:srgbClr val="FFFFFF"/>
                  </a:outerShdw>
                </a:effectLst>
              </a:rPr>
              <a:t>As </a:t>
            </a:r>
            <a:r>
              <a:rPr b="1" sz="3200" u="sng">
                <a:solidFill>
                  <a:srgbClr val="FFFF00"/>
                </a:solidFill>
                <a:effectLst>
                  <a:outerShdw sx="100000" sy="100000" kx="0" ky="0" algn="b" rotWithShape="0" blurRad="12700" dist="25400" dir="2700000">
                    <a:srgbClr val="FFFFFF"/>
                  </a:outerShdw>
                </a:effectLst>
              </a:rPr>
              <a:t>you do not know</a:t>
            </a:r>
            <a:r>
              <a:rPr b="1" sz="3200">
                <a:solidFill>
                  <a:srgbClr val="FFFF00"/>
                </a:solidFill>
                <a:effectLst>
                  <a:outerShdw sx="100000" sy="100000" kx="0" ky="0" algn="b" rotWithShape="0" blurRad="12700" dist="25400" dir="2700000">
                    <a:srgbClr val="FFFFFF"/>
                  </a:outerShdw>
                </a:effectLst>
              </a:rPr>
              <a:t> what is the way of the wind, Or </a:t>
            </a:r>
            <a:r>
              <a:rPr b="1" sz="3200" u="sng">
                <a:solidFill>
                  <a:srgbClr val="FFFF00"/>
                </a:solidFill>
                <a:effectLst>
                  <a:outerShdw sx="100000" sy="100000" kx="0" ky="0" algn="b" rotWithShape="0" blurRad="12700" dist="25400" dir="2700000">
                    <a:srgbClr val="FFFFFF"/>
                  </a:outerShdw>
                </a:effectLst>
              </a:rPr>
              <a:t>how the bones grow in the womb of her who is with child</a:t>
            </a:r>
            <a:r>
              <a:rPr b="1" sz="3200">
                <a:solidFill>
                  <a:srgbClr val="FFFF00"/>
                </a:solidFill>
                <a:effectLst>
                  <a:outerShdw sx="100000" sy="100000" kx="0" ky="0" algn="b" rotWithShape="0" blurRad="12700" dist="25400" dir="2700000">
                    <a:srgbClr val="FFFFFF"/>
                  </a:outerShdw>
                </a:effectLst>
              </a:rPr>
              <a:t>, So you do not know the works of God who makes everything</a:t>
            </a:r>
            <a:r>
              <a:rPr sz="3200">
                <a:solidFill>
                  <a:srgbClr val="FFFFFF"/>
                </a:solidFill>
                <a:effectLst>
                  <a:outerShdw sx="100000" sy="100000" kx="0" ky="0" algn="b" rotWithShape="0" blurRad="12700" dist="25400" dir="2700000">
                    <a:srgbClr val="010199"/>
                  </a:outerShdw>
                </a:effectLst>
              </a:rPr>
              <a:t>.</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10" grpId="1" fill="hold">
                                  <p:stCondLst>
                                    <p:cond delay="0"/>
                                  </p:stCondLst>
                                  <p:iterate type="el" backwards="0">
                                    <p:tmAbs val="0"/>
                                  </p:iterate>
                                  <p:childTnLst>
                                    <p:set>
                                      <p:cBhvr>
                                        <p:cTn id="6" fill="hold"/>
                                        <p:tgtEl>
                                          <p:spTgt spid="226"/>
                                        </p:tgtEl>
                                        <p:attrNameLst>
                                          <p:attrName>style.visibility</p:attrName>
                                        </p:attrNameLst>
                                      </p:cBhvr>
                                      <p:to>
                                        <p:strVal val="visible"/>
                                      </p:to>
                                    </p:set>
                                    <p:animEffect filter="fade" transition="in">
                                      <p:cBhvr>
                                        <p:cTn id="7" dur="2000"/>
                                        <p:tgtEl>
                                          <p:spTgt spid="226"/>
                                        </p:tgtEl>
                                      </p:cBhvr>
                                    </p:animEffect>
                                  </p:childTnLst>
                                </p:cTn>
                              </p:par>
                            </p:childTnLst>
                          </p:cTn>
                        </p:par>
                        <p:par>
                          <p:cTn id="8" fill="hold">
                            <p:stCondLst>
                              <p:cond delay="2000"/>
                            </p:stCondLst>
                            <p:childTnLst>
                              <p:par>
                                <p:cTn id="9" nodeType="afterEffect" presetClass="entr" presetSubtype="0" presetID="10" grpId="2" fill="hold">
                                  <p:stCondLst>
                                    <p:cond delay="0"/>
                                  </p:stCondLst>
                                  <p:iterate type="el" backwards="0">
                                    <p:tmAbs val="0"/>
                                  </p:iterate>
                                  <p:childTnLst>
                                    <p:set>
                                      <p:cBhvr>
                                        <p:cTn id="10" fill="hold"/>
                                        <p:tgtEl>
                                          <p:spTgt spid="227"/>
                                        </p:tgtEl>
                                        <p:attrNameLst>
                                          <p:attrName>style.visibility</p:attrName>
                                        </p:attrNameLst>
                                      </p:cBhvr>
                                      <p:to>
                                        <p:strVal val="visible"/>
                                      </p:to>
                                    </p:set>
                                    <p:animEffect filter="fade" transition="in">
                                      <p:cBhvr>
                                        <p:cTn id="11" dur="2000"/>
                                        <p:tgtEl>
                                          <p:spTgt spid="2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26" grpId="1"/>
      <p:bldP build="whole" bldLvl="1" animBg="1" rev="0" advAuto="0" spid="227" grpId="2"/>
    </p:bldLst>
  </p:timing>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9" name="Shape 229"/>
          <p:cNvSpPr/>
          <p:nvPr>
            <p:ph type="title"/>
          </p:nvPr>
        </p:nvSpPr>
        <p:spPr>
          <a:xfrm>
            <a:off x="457200" y="277812"/>
            <a:ext cx="8229600" cy="1139826"/>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p>
            <a:pPr lvl="0" defTabSz="841247">
              <a:defRPr sz="1800">
                <a:solidFill>
                  <a:srgbClr val="000000"/>
                </a:solidFill>
                <a:effectLst/>
              </a:defRPr>
            </a:pPr>
            <a:r>
              <a:rPr b="1" sz="3680">
                <a:solidFill>
                  <a:srgbClr val="FFFF00"/>
                </a:solidFill>
                <a:effectLst>
                  <a:outerShdw sx="100000" sy="100000" kx="0" ky="0" algn="b" rotWithShape="0" blurRad="11684" dist="23368" dir="2700000">
                    <a:srgbClr val="FFFFFF"/>
                  </a:outerShdw>
                </a:effectLst>
              </a:rPr>
              <a:t>The Understanding Of God Seen</a:t>
            </a:r>
            <a:br>
              <a:rPr b="1" sz="3680">
                <a:solidFill>
                  <a:srgbClr val="FFFF00"/>
                </a:solidFill>
                <a:effectLst>
                  <a:outerShdw sx="100000" sy="100000" kx="0" ky="0" algn="b" rotWithShape="0" blurRad="11684" dist="23368" dir="2700000">
                    <a:srgbClr val="FFFFFF"/>
                  </a:outerShdw>
                </a:effectLst>
              </a:rPr>
            </a:br>
            <a:r>
              <a:rPr b="1" sz="3680">
                <a:solidFill>
                  <a:srgbClr val="FFFF00"/>
                </a:solidFill>
                <a:effectLst>
                  <a:outerShdw sx="100000" sy="100000" kx="0" ky="0" algn="b" rotWithShape="0" blurRad="11684" dist="23368" dir="2700000">
                    <a:srgbClr val="FFFFFF"/>
                  </a:outerShdw>
                </a:effectLst>
              </a:rPr>
              <a:t> In The Design Of Man</a:t>
            </a:r>
          </a:p>
        </p:txBody>
      </p:sp>
      <p:sp>
        <p:nvSpPr>
          <p:cNvPr id="230" name="Shape 230"/>
          <p:cNvSpPr/>
          <p:nvPr>
            <p:ph type="body" idx="1"/>
          </p:nvPr>
        </p:nvSpPr>
        <p:spPr>
          <a:xfrm>
            <a:off x="457200" y="1600200"/>
            <a:ext cx="8229600" cy="4530725"/>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p>
            <a:pPr lvl="0" marL="471487" indent="-471487" algn="ctr">
              <a:spcBef>
                <a:spcPts val="1000"/>
              </a:spcBef>
              <a:buClr>
                <a:srgbClr val="FFFFCC"/>
              </a:buClr>
              <a:buSzPct val="75000"/>
              <a:buChar char="●"/>
              <a:defRPr sz="1800">
                <a:solidFill>
                  <a:srgbClr val="000000"/>
                </a:solidFill>
                <a:effectLst/>
              </a:defRPr>
            </a:pPr>
            <a:r>
              <a:rPr b="1" sz="4400">
                <a:solidFill>
                  <a:srgbClr val="FFFF00"/>
                </a:solidFill>
                <a:effectLst>
                  <a:outerShdw sx="100000" sy="100000" kx="0" ky="0" algn="b" rotWithShape="0" blurRad="12700" dist="25400" dir="2700000">
                    <a:srgbClr val="FFFFFF"/>
                  </a:outerShdw>
                </a:effectLst>
              </a:rPr>
              <a:t>Proverbs 20:12</a:t>
            </a:r>
            <a:endParaRPr b="1" sz="4400">
              <a:solidFill>
                <a:srgbClr val="FFFF00"/>
              </a:solidFill>
              <a:effectLst>
                <a:outerShdw sx="100000" sy="100000" kx="0" ky="0" algn="b" rotWithShape="0" blurRad="12700" dist="25400" dir="2700000">
                  <a:srgbClr val="FFFFFF"/>
                </a:outerShdw>
              </a:effectLst>
            </a:endParaRPr>
          </a:p>
          <a:p>
            <a:pPr lvl="0" marL="471487" indent="-471487">
              <a:spcBef>
                <a:spcPts val="1000"/>
              </a:spcBef>
              <a:buClr>
                <a:srgbClr val="FFFFCC"/>
              </a:buClr>
              <a:buSzPct val="75000"/>
              <a:buChar char="●"/>
              <a:defRPr sz="1800">
                <a:solidFill>
                  <a:srgbClr val="000000"/>
                </a:solidFill>
                <a:effectLst/>
              </a:defRPr>
            </a:pPr>
            <a:r>
              <a:rPr b="1" sz="4400">
                <a:solidFill>
                  <a:srgbClr val="FFFF00"/>
                </a:solidFill>
                <a:effectLst>
                  <a:outerShdw sx="100000" sy="100000" kx="0" ky="0" algn="b" rotWithShape="0" blurRad="12700" dist="25400" dir="2700000">
                    <a:srgbClr val="FFFFFF"/>
                  </a:outerShdw>
                </a:effectLst>
              </a:rPr>
              <a:t>The hearing ear and the seeing eye, The LORD has made them both.</a:t>
            </a:r>
            <a:r>
              <a:rPr sz="3200">
                <a:solidFill>
                  <a:srgbClr val="FFFF00"/>
                </a:solidFill>
                <a:effectLst>
                  <a:outerShdw sx="100000" sy="100000" kx="0" ky="0" algn="b" rotWithShape="0" blurRad="12700" dist="25400" dir="2700000">
                    <a:srgbClr val="FFFFFF"/>
                  </a:outerShdw>
                </a:effectLst>
              </a:rPr>
              <a:t> </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10" grpId="1" fill="hold">
                                  <p:stCondLst>
                                    <p:cond delay="0"/>
                                  </p:stCondLst>
                                  <p:iterate type="el" backwards="0">
                                    <p:tmAbs val="0"/>
                                  </p:iterate>
                                  <p:childTnLst>
                                    <p:set>
                                      <p:cBhvr>
                                        <p:cTn id="6" fill="hold"/>
                                        <p:tgtEl>
                                          <p:spTgt spid="229"/>
                                        </p:tgtEl>
                                        <p:attrNameLst>
                                          <p:attrName>style.visibility</p:attrName>
                                        </p:attrNameLst>
                                      </p:cBhvr>
                                      <p:to>
                                        <p:strVal val="visible"/>
                                      </p:to>
                                    </p:set>
                                    <p:animEffect filter="fade" transition="in">
                                      <p:cBhvr>
                                        <p:cTn id="7" dur="2000"/>
                                        <p:tgtEl>
                                          <p:spTgt spid="229"/>
                                        </p:tgtEl>
                                      </p:cBhvr>
                                    </p:animEffect>
                                  </p:childTnLst>
                                </p:cTn>
                              </p:par>
                            </p:childTnLst>
                          </p:cTn>
                        </p:par>
                        <p:par>
                          <p:cTn id="8" fill="hold">
                            <p:stCondLst>
                              <p:cond delay="2000"/>
                            </p:stCondLst>
                            <p:childTnLst>
                              <p:par>
                                <p:cTn id="9" nodeType="afterEffect" presetClass="entr" presetSubtype="0" presetID="10" grpId="2" fill="hold">
                                  <p:stCondLst>
                                    <p:cond delay="0"/>
                                  </p:stCondLst>
                                  <p:iterate type="el" backwards="0">
                                    <p:tmAbs val="0"/>
                                  </p:iterate>
                                  <p:childTnLst>
                                    <p:set>
                                      <p:cBhvr>
                                        <p:cTn id="10" fill="hold"/>
                                        <p:tgtEl>
                                          <p:spTgt spid="230"/>
                                        </p:tgtEl>
                                        <p:attrNameLst>
                                          <p:attrName>style.visibility</p:attrName>
                                        </p:attrNameLst>
                                      </p:cBhvr>
                                      <p:to>
                                        <p:strVal val="visible"/>
                                      </p:to>
                                    </p:set>
                                    <p:animEffect filter="fade" transition="in">
                                      <p:cBhvr>
                                        <p:cTn id="11" dur="2000"/>
                                        <p:tgtEl>
                                          <p:spTgt spid="2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29" grpId="1"/>
      <p:bldP build="whole" bldLvl="1" animBg="1" rev="0" advAuto="0" spid="230" grpId="2"/>
    </p:bldLst>
  </p:timing>
</p:sld>
</file>

<file path=ppt/slides/slide33.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000000"/>
        </a:solidFill>
      </p:bgPr>
    </p:bg>
    <p:spTree>
      <p:nvGrpSpPr>
        <p:cNvPr id="1" name=""/>
        <p:cNvGrpSpPr/>
        <p:nvPr/>
      </p:nvGrpSpPr>
      <p:grpSpPr>
        <a:xfrm>
          <a:off x="0" y="0"/>
          <a:ext cx="0" cy="0"/>
          <a:chOff x="0" y="0"/>
          <a:chExt cx="0" cy="0"/>
        </a:xfrm>
      </p:grpSpPr>
      <p:sp>
        <p:nvSpPr>
          <p:cNvPr id="232" name="Shape 232"/>
          <p:cNvSpPr/>
          <p:nvPr>
            <p:ph type="title"/>
          </p:nvPr>
        </p:nvSpPr>
        <p:spPr>
          <a:xfrm>
            <a:off x="457200" y="274637"/>
            <a:ext cx="8229600" cy="1143001"/>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p>
            <a:pPr lvl="0" defTabSz="841247">
              <a:defRPr sz="1800">
                <a:solidFill>
                  <a:srgbClr val="000000"/>
                </a:solidFill>
                <a:effectLst/>
              </a:defRPr>
            </a:pPr>
            <a:r>
              <a:rPr b="1" sz="3680">
                <a:solidFill>
                  <a:srgbClr val="FFFF00"/>
                </a:solidFill>
              </a:rPr>
              <a:t>The Lord has made</a:t>
            </a:r>
            <a:br>
              <a:rPr b="1" sz="3680">
                <a:solidFill>
                  <a:srgbClr val="FFFF00"/>
                </a:solidFill>
              </a:rPr>
            </a:br>
            <a:r>
              <a:rPr b="1" sz="3680">
                <a:solidFill>
                  <a:srgbClr val="FFFF00"/>
                </a:solidFill>
              </a:rPr>
              <a:t> the seeing eye.</a:t>
            </a:r>
          </a:p>
        </p:txBody>
      </p:sp>
      <p:pic>
        <p:nvPicPr>
          <p:cNvPr id="233" name="image.png"/>
          <p:cNvPicPr/>
          <p:nvPr/>
        </p:nvPicPr>
        <p:blipFill>
          <a:blip r:embed="rId2">
            <a:extLst/>
          </a:blip>
          <a:stretch>
            <a:fillRect/>
          </a:stretch>
        </p:blipFill>
        <p:spPr>
          <a:xfrm>
            <a:off x="0" y="1831975"/>
            <a:ext cx="9067800" cy="4027488"/>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10" grpId="1" fill="hold">
                                  <p:stCondLst>
                                    <p:cond delay="0"/>
                                  </p:stCondLst>
                                  <p:iterate type="el" backwards="0">
                                    <p:tmAbs val="0"/>
                                  </p:iterate>
                                  <p:childTnLst>
                                    <p:set>
                                      <p:cBhvr>
                                        <p:cTn id="6" fill="hold"/>
                                        <p:tgtEl>
                                          <p:spTgt spid="232"/>
                                        </p:tgtEl>
                                        <p:attrNameLst>
                                          <p:attrName>style.visibility</p:attrName>
                                        </p:attrNameLst>
                                      </p:cBhvr>
                                      <p:to>
                                        <p:strVal val="visible"/>
                                      </p:to>
                                    </p:set>
                                    <p:animEffect filter="fade" transition="in">
                                      <p:cBhvr>
                                        <p:cTn id="7" dur="2000"/>
                                        <p:tgtEl>
                                          <p:spTgt spid="232"/>
                                        </p:tgtEl>
                                      </p:cBhvr>
                                    </p:animEffect>
                                  </p:childTnLst>
                                </p:cTn>
                              </p:par>
                            </p:childTnLst>
                          </p:cTn>
                        </p:par>
                        <p:par>
                          <p:cTn id="8" fill="hold">
                            <p:stCondLst>
                              <p:cond delay="2000"/>
                            </p:stCondLst>
                            <p:childTnLst>
                              <p:par>
                                <p:cTn id="9" nodeType="afterEffect" presetClass="entr" presetSubtype="0" presetID="10" grpId="2" fill="hold">
                                  <p:stCondLst>
                                    <p:cond delay="0"/>
                                  </p:stCondLst>
                                  <p:iterate type="el" backwards="0">
                                    <p:tmAbs val="0"/>
                                  </p:iterate>
                                  <p:childTnLst>
                                    <p:set>
                                      <p:cBhvr>
                                        <p:cTn id="10" fill="hold"/>
                                        <p:tgtEl>
                                          <p:spTgt spid="233"/>
                                        </p:tgtEl>
                                        <p:attrNameLst>
                                          <p:attrName>style.visibility</p:attrName>
                                        </p:attrNameLst>
                                      </p:cBhvr>
                                      <p:to>
                                        <p:strVal val="visible"/>
                                      </p:to>
                                    </p:set>
                                    <p:animEffect filter="fade" transition="in">
                                      <p:cBhvr>
                                        <p:cTn id="11" dur="2000"/>
                                        <p:tgtEl>
                                          <p:spTgt spid="2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32" grpId="1"/>
      <p:bldP build="whole" bldLvl="1" animBg="1" rev="0" advAuto="0" spid="233" grpId="2"/>
    </p:bldLst>
  </p:timing>
</p:sld>
</file>

<file path=ppt/slides/slide34.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000000"/>
        </a:solidFill>
      </p:bgPr>
    </p:bg>
    <p:spTree>
      <p:nvGrpSpPr>
        <p:cNvPr id="1" name=""/>
        <p:cNvGrpSpPr/>
        <p:nvPr/>
      </p:nvGrpSpPr>
      <p:grpSpPr>
        <a:xfrm>
          <a:off x="0" y="0"/>
          <a:ext cx="0" cy="0"/>
          <a:chOff x="0" y="0"/>
          <a:chExt cx="0" cy="0"/>
        </a:xfrm>
      </p:grpSpPr>
      <p:sp>
        <p:nvSpPr>
          <p:cNvPr id="235" name="Shape 235"/>
          <p:cNvSpPr/>
          <p:nvPr>
            <p:ph type="title"/>
          </p:nvPr>
        </p:nvSpPr>
        <p:spPr>
          <a:xfrm>
            <a:off x="457200" y="274637"/>
            <a:ext cx="8229600" cy="1143001"/>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p>
            <a:pPr lvl="0" defTabSz="841247">
              <a:defRPr sz="1800">
                <a:solidFill>
                  <a:srgbClr val="000000"/>
                </a:solidFill>
                <a:effectLst/>
              </a:defRPr>
            </a:pPr>
            <a:r>
              <a:rPr b="1" sz="3680">
                <a:solidFill>
                  <a:srgbClr val="FFFF00"/>
                </a:solidFill>
              </a:rPr>
              <a:t>The Lord has made</a:t>
            </a:r>
            <a:br>
              <a:rPr b="1" sz="3680">
                <a:solidFill>
                  <a:srgbClr val="FFFF00"/>
                </a:solidFill>
              </a:rPr>
            </a:br>
            <a:r>
              <a:rPr b="1" sz="3680">
                <a:solidFill>
                  <a:srgbClr val="FFFF00"/>
                </a:solidFill>
              </a:rPr>
              <a:t> the hearing ear.</a:t>
            </a:r>
          </a:p>
        </p:txBody>
      </p:sp>
      <p:pic>
        <p:nvPicPr>
          <p:cNvPr id="236" name="image.png"/>
          <p:cNvPicPr/>
          <p:nvPr/>
        </p:nvPicPr>
        <p:blipFill>
          <a:blip r:embed="rId2">
            <a:extLst/>
          </a:blip>
          <a:stretch>
            <a:fillRect/>
          </a:stretch>
        </p:blipFill>
        <p:spPr>
          <a:xfrm>
            <a:off x="2514600" y="2071687"/>
            <a:ext cx="3200400" cy="3581401"/>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10" grpId="1" fill="hold">
                                  <p:stCondLst>
                                    <p:cond delay="0"/>
                                  </p:stCondLst>
                                  <p:iterate type="el" backwards="0">
                                    <p:tmAbs val="0"/>
                                  </p:iterate>
                                  <p:childTnLst>
                                    <p:set>
                                      <p:cBhvr>
                                        <p:cTn id="6" fill="hold"/>
                                        <p:tgtEl>
                                          <p:spTgt spid="235"/>
                                        </p:tgtEl>
                                        <p:attrNameLst>
                                          <p:attrName>style.visibility</p:attrName>
                                        </p:attrNameLst>
                                      </p:cBhvr>
                                      <p:to>
                                        <p:strVal val="visible"/>
                                      </p:to>
                                    </p:set>
                                    <p:animEffect filter="fade" transition="in">
                                      <p:cBhvr>
                                        <p:cTn id="7" dur="2000"/>
                                        <p:tgtEl>
                                          <p:spTgt spid="235"/>
                                        </p:tgtEl>
                                      </p:cBhvr>
                                    </p:animEffect>
                                  </p:childTnLst>
                                </p:cTn>
                              </p:par>
                            </p:childTnLst>
                          </p:cTn>
                        </p:par>
                        <p:par>
                          <p:cTn id="8" fill="hold">
                            <p:stCondLst>
                              <p:cond delay="2000"/>
                            </p:stCondLst>
                            <p:childTnLst>
                              <p:par>
                                <p:cTn id="9" nodeType="afterEffect" presetClass="entr" presetSubtype="0" presetID="10" grpId="2" fill="hold">
                                  <p:stCondLst>
                                    <p:cond delay="0"/>
                                  </p:stCondLst>
                                  <p:iterate type="el" backwards="0">
                                    <p:tmAbs val="0"/>
                                  </p:iterate>
                                  <p:childTnLst>
                                    <p:set>
                                      <p:cBhvr>
                                        <p:cTn id="10" fill="hold"/>
                                        <p:tgtEl>
                                          <p:spTgt spid="236"/>
                                        </p:tgtEl>
                                        <p:attrNameLst>
                                          <p:attrName>style.visibility</p:attrName>
                                        </p:attrNameLst>
                                      </p:cBhvr>
                                      <p:to>
                                        <p:strVal val="visible"/>
                                      </p:to>
                                    </p:set>
                                    <p:animEffect filter="fade" transition="in">
                                      <p:cBhvr>
                                        <p:cTn id="11" dur="2000"/>
                                        <p:tgtEl>
                                          <p:spTgt spid="2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36" grpId="2"/>
      <p:bldP build="whole" bldLvl="1" animBg="1" rev="0" advAuto="0" spid="235" grpId="1"/>
    </p:bldLst>
  </p:timing>
</p:sld>
</file>

<file path=ppt/slides/slide3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8" name="Shape 238"/>
          <p:cNvSpPr/>
          <p:nvPr>
            <p:ph type="title"/>
          </p:nvPr>
        </p:nvSpPr>
        <p:spPr>
          <a:xfrm>
            <a:off x="457200" y="277812"/>
            <a:ext cx="8229600" cy="1139826"/>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p>
            <a:pPr lvl="0" defTabSz="841247">
              <a:defRPr sz="1800">
                <a:solidFill>
                  <a:srgbClr val="000000"/>
                </a:solidFill>
                <a:effectLst/>
              </a:defRPr>
            </a:pPr>
            <a:r>
              <a:rPr b="1" sz="3680">
                <a:solidFill>
                  <a:srgbClr val="FFFF00"/>
                </a:solidFill>
                <a:effectLst>
                  <a:outerShdw sx="100000" sy="100000" kx="0" ky="0" algn="b" rotWithShape="0" blurRad="11684" dist="23368" dir="2700000">
                    <a:srgbClr val="FFFFFF"/>
                  </a:outerShdw>
                </a:effectLst>
              </a:rPr>
              <a:t>The Understanding Of God Seen</a:t>
            </a:r>
            <a:br>
              <a:rPr b="1" sz="3680">
                <a:solidFill>
                  <a:srgbClr val="FFFF00"/>
                </a:solidFill>
                <a:effectLst>
                  <a:outerShdw sx="100000" sy="100000" kx="0" ky="0" algn="b" rotWithShape="0" blurRad="11684" dist="23368" dir="2700000">
                    <a:srgbClr val="FFFFFF"/>
                  </a:outerShdw>
                </a:effectLst>
              </a:rPr>
            </a:br>
            <a:r>
              <a:rPr b="1" sz="3680">
                <a:solidFill>
                  <a:srgbClr val="FFFF00"/>
                </a:solidFill>
                <a:effectLst>
                  <a:outerShdw sx="100000" sy="100000" kx="0" ky="0" algn="b" rotWithShape="0" blurRad="11684" dist="23368" dir="2700000">
                    <a:srgbClr val="FFFFFF"/>
                  </a:outerShdw>
                </a:effectLst>
              </a:rPr>
              <a:t> In The Design Of Man</a:t>
            </a:r>
          </a:p>
        </p:txBody>
      </p:sp>
      <p:sp>
        <p:nvSpPr>
          <p:cNvPr id="239" name="Shape 239"/>
          <p:cNvSpPr/>
          <p:nvPr>
            <p:ph type="body" idx="1"/>
          </p:nvPr>
        </p:nvSpPr>
        <p:spPr>
          <a:xfrm>
            <a:off x="457200" y="1600200"/>
            <a:ext cx="8229600" cy="4530725"/>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p>
            <a:pPr lvl="0" marL="428625" indent="-428625" algn="ctr">
              <a:spcBef>
                <a:spcPts val="900"/>
              </a:spcBef>
              <a:buClr>
                <a:srgbClr val="FFFFCC"/>
              </a:buClr>
              <a:buSzPct val="75000"/>
              <a:buChar char="●"/>
              <a:defRPr sz="1800">
                <a:solidFill>
                  <a:srgbClr val="000000"/>
                </a:solidFill>
                <a:effectLst/>
              </a:defRPr>
            </a:pPr>
            <a:r>
              <a:rPr b="1" sz="4000">
                <a:solidFill>
                  <a:srgbClr val="FFFF00"/>
                </a:solidFill>
                <a:effectLst>
                  <a:outerShdw sx="100000" sy="100000" kx="0" ky="0" algn="b" rotWithShape="0" blurRad="12700" dist="25400" dir="2700000">
                    <a:srgbClr val="FFFFFF"/>
                  </a:outerShdw>
                </a:effectLst>
              </a:rPr>
              <a:t>Job 38:36</a:t>
            </a:r>
            <a:endParaRPr b="1" sz="4000">
              <a:solidFill>
                <a:srgbClr val="FFFF00"/>
              </a:solidFill>
              <a:effectLst>
                <a:outerShdw sx="100000" sy="100000" kx="0" ky="0" algn="b" rotWithShape="0" blurRad="12700" dist="25400" dir="2700000">
                  <a:srgbClr val="FFFFFF"/>
                </a:outerShdw>
              </a:effectLst>
            </a:endParaRPr>
          </a:p>
          <a:p>
            <a:pPr lvl="0" marL="428625" indent="-428625">
              <a:spcBef>
                <a:spcPts val="900"/>
              </a:spcBef>
              <a:buClr>
                <a:srgbClr val="FFFFCC"/>
              </a:buClr>
              <a:buSzPct val="75000"/>
              <a:buChar char="●"/>
              <a:defRPr sz="1800">
                <a:solidFill>
                  <a:srgbClr val="000000"/>
                </a:solidFill>
                <a:effectLst/>
              </a:defRPr>
            </a:pPr>
            <a:r>
              <a:rPr b="1" sz="4000">
                <a:solidFill>
                  <a:srgbClr val="FFFF00"/>
                </a:solidFill>
                <a:effectLst>
                  <a:outerShdw sx="100000" sy="100000" kx="0" ky="0" algn="b" rotWithShape="0" blurRad="12700" dist="25400" dir="2700000">
                    <a:srgbClr val="FFFFFF"/>
                  </a:outerShdw>
                </a:effectLst>
              </a:rPr>
              <a:t>Who has put wisdom in the mind? Or who has given understanding to the heart?</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10" grpId="1" fill="hold">
                                  <p:stCondLst>
                                    <p:cond delay="0"/>
                                  </p:stCondLst>
                                  <p:iterate type="el" backwards="0">
                                    <p:tmAbs val="0"/>
                                  </p:iterate>
                                  <p:childTnLst>
                                    <p:set>
                                      <p:cBhvr>
                                        <p:cTn id="6" fill="hold"/>
                                        <p:tgtEl>
                                          <p:spTgt spid="238"/>
                                        </p:tgtEl>
                                        <p:attrNameLst>
                                          <p:attrName>style.visibility</p:attrName>
                                        </p:attrNameLst>
                                      </p:cBhvr>
                                      <p:to>
                                        <p:strVal val="visible"/>
                                      </p:to>
                                    </p:set>
                                    <p:animEffect filter="fade" transition="in">
                                      <p:cBhvr>
                                        <p:cTn id="7" dur="2000"/>
                                        <p:tgtEl>
                                          <p:spTgt spid="238"/>
                                        </p:tgtEl>
                                      </p:cBhvr>
                                    </p:animEffect>
                                  </p:childTnLst>
                                </p:cTn>
                              </p:par>
                            </p:childTnLst>
                          </p:cTn>
                        </p:par>
                        <p:par>
                          <p:cTn id="8" fill="hold">
                            <p:stCondLst>
                              <p:cond delay="2000"/>
                            </p:stCondLst>
                            <p:childTnLst>
                              <p:par>
                                <p:cTn id="9" nodeType="afterEffect" presetClass="entr" presetSubtype="0" presetID="10" grpId="2" fill="hold">
                                  <p:stCondLst>
                                    <p:cond delay="0"/>
                                  </p:stCondLst>
                                  <p:iterate type="el" backwards="0">
                                    <p:tmAbs val="0"/>
                                  </p:iterate>
                                  <p:childTnLst>
                                    <p:set>
                                      <p:cBhvr>
                                        <p:cTn id="10" fill="hold"/>
                                        <p:tgtEl>
                                          <p:spTgt spid="239"/>
                                        </p:tgtEl>
                                        <p:attrNameLst>
                                          <p:attrName>style.visibility</p:attrName>
                                        </p:attrNameLst>
                                      </p:cBhvr>
                                      <p:to>
                                        <p:strVal val="visible"/>
                                      </p:to>
                                    </p:set>
                                    <p:animEffect filter="fade" transition="in">
                                      <p:cBhvr>
                                        <p:cTn id="11" dur="2000"/>
                                        <p:tgtEl>
                                          <p:spTgt spid="2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38" grpId="1"/>
      <p:bldP build="whole" bldLvl="1" animBg="1" rev="0" advAuto="0" spid="239" grpId="2"/>
    </p:bldLst>
  </p:timing>
</p:sld>
</file>

<file path=ppt/slides/slide36.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000000"/>
        </a:solidFill>
      </p:bgPr>
    </p:bg>
    <p:spTree>
      <p:nvGrpSpPr>
        <p:cNvPr id="1" name=""/>
        <p:cNvGrpSpPr/>
        <p:nvPr/>
      </p:nvGrpSpPr>
      <p:grpSpPr>
        <a:xfrm>
          <a:off x="0" y="0"/>
          <a:ext cx="0" cy="0"/>
          <a:chOff x="0" y="0"/>
          <a:chExt cx="0" cy="0"/>
        </a:xfrm>
      </p:grpSpPr>
      <p:sp>
        <p:nvSpPr>
          <p:cNvPr id="241" name="Shape 241"/>
          <p:cNvSpPr/>
          <p:nvPr>
            <p:ph type="title"/>
          </p:nvPr>
        </p:nvSpPr>
        <p:spPr>
          <a:xfrm>
            <a:off x="457200" y="274637"/>
            <a:ext cx="8229600" cy="1143001"/>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p>
            <a:pPr lvl="0" defTabSz="841247">
              <a:defRPr sz="1800">
                <a:solidFill>
                  <a:srgbClr val="000000"/>
                </a:solidFill>
                <a:effectLst/>
              </a:defRPr>
            </a:pPr>
            <a:r>
              <a:rPr b="1" sz="3680">
                <a:solidFill>
                  <a:srgbClr val="FFFF00"/>
                </a:solidFill>
              </a:rPr>
              <a:t>Who has put wisdom</a:t>
            </a:r>
            <a:br>
              <a:rPr b="1" sz="3680">
                <a:solidFill>
                  <a:srgbClr val="FFFF00"/>
                </a:solidFill>
              </a:rPr>
            </a:br>
            <a:r>
              <a:rPr b="1" sz="3680">
                <a:solidFill>
                  <a:srgbClr val="FFFF00"/>
                </a:solidFill>
              </a:rPr>
              <a:t> in the mind?</a:t>
            </a:r>
          </a:p>
        </p:txBody>
      </p:sp>
      <p:pic>
        <p:nvPicPr>
          <p:cNvPr id="242" name="image.png"/>
          <p:cNvPicPr/>
          <p:nvPr/>
        </p:nvPicPr>
        <p:blipFill>
          <a:blip r:embed="rId2">
            <a:extLst/>
          </a:blip>
          <a:stretch>
            <a:fillRect/>
          </a:stretch>
        </p:blipFill>
        <p:spPr>
          <a:xfrm>
            <a:off x="2538412" y="1828800"/>
            <a:ext cx="3405188" cy="4419600"/>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10" grpId="1" fill="hold">
                                  <p:stCondLst>
                                    <p:cond delay="0"/>
                                  </p:stCondLst>
                                  <p:iterate type="el" backwards="0">
                                    <p:tmAbs val="0"/>
                                  </p:iterate>
                                  <p:childTnLst>
                                    <p:set>
                                      <p:cBhvr>
                                        <p:cTn id="6" fill="hold"/>
                                        <p:tgtEl>
                                          <p:spTgt spid="241"/>
                                        </p:tgtEl>
                                        <p:attrNameLst>
                                          <p:attrName>style.visibility</p:attrName>
                                        </p:attrNameLst>
                                      </p:cBhvr>
                                      <p:to>
                                        <p:strVal val="visible"/>
                                      </p:to>
                                    </p:set>
                                    <p:animEffect filter="fade" transition="in">
                                      <p:cBhvr>
                                        <p:cTn id="7" dur="2000"/>
                                        <p:tgtEl>
                                          <p:spTgt spid="241"/>
                                        </p:tgtEl>
                                      </p:cBhvr>
                                    </p:animEffect>
                                  </p:childTnLst>
                                </p:cTn>
                              </p:par>
                            </p:childTnLst>
                          </p:cTn>
                        </p:par>
                        <p:par>
                          <p:cTn id="8" fill="hold">
                            <p:stCondLst>
                              <p:cond delay="2000"/>
                            </p:stCondLst>
                            <p:childTnLst>
                              <p:par>
                                <p:cTn id="9" nodeType="afterEffect" presetClass="entr" presetSubtype="0" presetID="10" grpId="2" fill="hold">
                                  <p:stCondLst>
                                    <p:cond delay="0"/>
                                  </p:stCondLst>
                                  <p:iterate type="el" backwards="0">
                                    <p:tmAbs val="0"/>
                                  </p:iterate>
                                  <p:childTnLst>
                                    <p:set>
                                      <p:cBhvr>
                                        <p:cTn id="10" fill="hold"/>
                                        <p:tgtEl>
                                          <p:spTgt spid="242"/>
                                        </p:tgtEl>
                                        <p:attrNameLst>
                                          <p:attrName>style.visibility</p:attrName>
                                        </p:attrNameLst>
                                      </p:cBhvr>
                                      <p:to>
                                        <p:strVal val="visible"/>
                                      </p:to>
                                    </p:set>
                                    <p:animEffect filter="fade" transition="in">
                                      <p:cBhvr>
                                        <p:cTn id="11" dur="2000"/>
                                        <p:tgtEl>
                                          <p:spTgt spid="2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42" grpId="2"/>
      <p:bldP build="whole" bldLvl="1" animBg="1" rev="0" advAuto="0" spid="241" grpId="1"/>
    </p:bldLst>
  </p:timing>
</p:sld>
</file>

<file path=ppt/slides/slide3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4" name="Shape 244"/>
          <p:cNvSpPr/>
          <p:nvPr>
            <p:ph type="title"/>
          </p:nvPr>
        </p:nvSpPr>
        <p:spPr>
          <a:xfrm>
            <a:off x="457200" y="277812"/>
            <a:ext cx="8229600" cy="1143001"/>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p>
            <a:pPr lvl="0" defTabSz="841247">
              <a:defRPr sz="1800">
                <a:solidFill>
                  <a:srgbClr val="000000"/>
                </a:solidFill>
                <a:effectLst/>
              </a:defRPr>
            </a:pPr>
            <a:r>
              <a:rPr b="1" sz="3680">
                <a:solidFill>
                  <a:srgbClr val="FFFFFF"/>
                </a:solidFill>
                <a:effectLst>
                  <a:outerShdw sx="100000" sy="100000" kx="0" ky="0" algn="b" rotWithShape="0" blurRad="11684" dist="23368" dir="2700000">
                    <a:srgbClr val="000000"/>
                  </a:outerShdw>
                </a:effectLst>
              </a:rPr>
              <a:t>The Glory Of God Seen</a:t>
            </a:r>
            <a:br>
              <a:rPr b="1" sz="3680">
                <a:solidFill>
                  <a:srgbClr val="FFFFFF"/>
                </a:solidFill>
                <a:effectLst>
                  <a:outerShdw sx="100000" sy="100000" kx="0" ky="0" algn="b" rotWithShape="0" blurRad="11684" dist="23368" dir="2700000">
                    <a:srgbClr val="000000"/>
                  </a:outerShdw>
                </a:effectLst>
              </a:rPr>
            </a:br>
            <a:r>
              <a:rPr b="1" sz="3680">
                <a:solidFill>
                  <a:srgbClr val="FFFFFF"/>
                </a:solidFill>
                <a:effectLst>
                  <a:outerShdw sx="100000" sy="100000" kx="0" ky="0" algn="b" rotWithShape="0" blurRad="11684" dist="23368" dir="2700000">
                    <a:srgbClr val="000000"/>
                  </a:outerShdw>
                </a:effectLst>
              </a:rPr>
              <a:t> In The Creation</a:t>
            </a:r>
          </a:p>
        </p:txBody>
      </p:sp>
      <p:sp>
        <p:nvSpPr>
          <p:cNvPr id="245" name="Shape 245"/>
          <p:cNvSpPr/>
          <p:nvPr>
            <p:ph type="body" idx="1"/>
          </p:nvPr>
        </p:nvSpPr>
        <p:spPr>
          <a:xfrm>
            <a:off x="457200" y="1600200"/>
            <a:ext cx="8229600" cy="4530725"/>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p>
            <a:pPr lvl="0" marL="428625" indent="-428625" algn="ctr">
              <a:spcBef>
                <a:spcPts val="900"/>
              </a:spcBef>
              <a:buClrTx/>
              <a:buSzPct val="90000"/>
              <a:buFontTx/>
              <a:buBlip>
                <a:blip r:embed="rId2"/>
              </a:buBlip>
              <a:defRPr sz="1800">
                <a:solidFill>
                  <a:srgbClr val="000000"/>
                </a:solidFill>
                <a:effectLst/>
              </a:defRPr>
            </a:pPr>
            <a:r>
              <a:rPr b="1" sz="4000">
                <a:solidFill>
                  <a:srgbClr val="FFFFFF"/>
                </a:solidFill>
                <a:effectLst>
                  <a:outerShdw sx="100000" sy="100000" kx="0" ky="0" algn="b" rotWithShape="0" blurRad="12700" dist="25400" dir="2700000">
                    <a:srgbClr val="000000"/>
                  </a:outerShdw>
                </a:effectLst>
              </a:rPr>
              <a:t>Psalm 19:1</a:t>
            </a:r>
            <a:endParaRPr b="1" sz="4000">
              <a:solidFill>
                <a:srgbClr val="FFFFFF"/>
              </a:solidFill>
              <a:effectLst>
                <a:outerShdw sx="100000" sy="100000" kx="0" ky="0" algn="b" rotWithShape="0" blurRad="12700" dist="25400" dir="2700000">
                  <a:srgbClr val="000000"/>
                </a:outerShdw>
              </a:effectLst>
            </a:endParaRPr>
          </a:p>
          <a:p>
            <a:pPr lvl="0" marL="428625" indent="-428625">
              <a:spcBef>
                <a:spcPts val="900"/>
              </a:spcBef>
              <a:buClrTx/>
              <a:buSzPct val="90000"/>
              <a:buFontTx/>
              <a:buBlip>
                <a:blip r:embed="rId2"/>
              </a:buBlip>
              <a:defRPr sz="1800">
                <a:solidFill>
                  <a:srgbClr val="000000"/>
                </a:solidFill>
                <a:effectLst/>
              </a:defRPr>
            </a:pPr>
            <a:r>
              <a:rPr b="1" sz="4000" u="sng">
                <a:solidFill>
                  <a:srgbClr val="FFFFFF"/>
                </a:solidFill>
                <a:effectLst>
                  <a:outerShdw sx="100000" sy="100000" kx="0" ky="0" algn="b" rotWithShape="0" blurRad="12700" dist="25400" dir="2700000">
                    <a:srgbClr val="000000"/>
                  </a:outerShdw>
                </a:effectLst>
              </a:rPr>
              <a:t>The heavens declare the glory of God; And the firmament shows His handiwork</a:t>
            </a:r>
            <a:r>
              <a:rPr b="1" sz="4000">
                <a:solidFill>
                  <a:srgbClr val="FFFFFF"/>
                </a:solidFill>
                <a:effectLst>
                  <a:outerShdw sx="100000" sy="100000" kx="0" ky="0" algn="b" rotWithShape="0" blurRad="12700" dist="25400" dir="2700000">
                    <a:srgbClr val="000000"/>
                  </a:outerShdw>
                </a:effectLst>
              </a:rPr>
              <a:t>.</a:t>
            </a:r>
            <a:r>
              <a:rPr sz="3200">
                <a:solidFill>
                  <a:srgbClr val="FFFFFF"/>
                </a:solidFill>
                <a:effectLst>
                  <a:outerShdw sx="100000" sy="100000" kx="0" ky="0" algn="b" rotWithShape="0" blurRad="12700" dist="25400" dir="2700000">
                    <a:srgbClr val="000000"/>
                  </a:outerShdw>
                </a:effectLst>
              </a:rPr>
              <a:t> </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10" grpId="1" fill="hold">
                                  <p:stCondLst>
                                    <p:cond delay="0"/>
                                  </p:stCondLst>
                                  <p:iterate type="el" backwards="0">
                                    <p:tmAbs val="0"/>
                                  </p:iterate>
                                  <p:childTnLst>
                                    <p:set>
                                      <p:cBhvr>
                                        <p:cTn id="6" fill="hold"/>
                                        <p:tgtEl>
                                          <p:spTgt spid="244"/>
                                        </p:tgtEl>
                                        <p:attrNameLst>
                                          <p:attrName>style.visibility</p:attrName>
                                        </p:attrNameLst>
                                      </p:cBhvr>
                                      <p:to>
                                        <p:strVal val="visible"/>
                                      </p:to>
                                    </p:set>
                                    <p:animEffect filter="fade" transition="in">
                                      <p:cBhvr>
                                        <p:cTn id="7" dur="2000"/>
                                        <p:tgtEl>
                                          <p:spTgt spid="244"/>
                                        </p:tgtEl>
                                      </p:cBhvr>
                                    </p:animEffect>
                                  </p:childTnLst>
                                </p:cTn>
                              </p:par>
                            </p:childTnLst>
                          </p:cTn>
                        </p:par>
                        <p:par>
                          <p:cTn id="8" fill="hold">
                            <p:stCondLst>
                              <p:cond delay="2000"/>
                            </p:stCondLst>
                            <p:childTnLst>
                              <p:par>
                                <p:cTn id="9" nodeType="afterEffect" presetClass="entr" presetSubtype="0" presetID="10" grpId="2" fill="hold">
                                  <p:stCondLst>
                                    <p:cond delay="0"/>
                                  </p:stCondLst>
                                  <p:iterate type="el" backwards="0">
                                    <p:tmAbs val="0"/>
                                  </p:iterate>
                                  <p:childTnLst>
                                    <p:set>
                                      <p:cBhvr>
                                        <p:cTn id="10" fill="hold"/>
                                        <p:tgtEl>
                                          <p:spTgt spid="245"/>
                                        </p:tgtEl>
                                        <p:attrNameLst>
                                          <p:attrName>style.visibility</p:attrName>
                                        </p:attrNameLst>
                                      </p:cBhvr>
                                      <p:to>
                                        <p:strVal val="visible"/>
                                      </p:to>
                                    </p:set>
                                    <p:animEffect filter="fade" transition="in">
                                      <p:cBhvr>
                                        <p:cTn id="11" dur="2000"/>
                                        <p:tgtEl>
                                          <p:spTgt spid="2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44" grpId="1"/>
      <p:bldP build="whole" bldLvl="1" animBg="1" rev="0" advAuto="0" spid="245" grpId="2"/>
    </p:bldLst>
  </p:timing>
</p:sld>
</file>

<file path=ppt/slides/slide3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7" name="Shape 247"/>
          <p:cNvSpPr/>
          <p:nvPr>
            <p:ph type="title"/>
          </p:nvPr>
        </p:nvSpPr>
        <p:spPr>
          <a:xfrm>
            <a:off x="457200" y="277812"/>
            <a:ext cx="8229600" cy="1143001"/>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p>
            <a:pPr lvl="0" defTabSz="841247">
              <a:defRPr sz="1800">
                <a:solidFill>
                  <a:srgbClr val="000000"/>
                </a:solidFill>
                <a:effectLst/>
              </a:defRPr>
            </a:pPr>
            <a:r>
              <a:rPr b="1" sz="3680">
                <a:solidFill>
                  <a:srgbClr val="FFFFFF"/>
                </a:solidFill>
                <a:effectLst>
                  <a:outerShdw sx="100000" sy="100000" kx="0" ky="0" algn="b" rotWithShape="0" blurRad="11684" dist="23368" dir="2700000">
                    <a:srgbClr val="000000"/>
                  </a:outerShdw>
                </a:effectLst>
              </a:rPr>
              <a:t>The Glory Of God Seen</a:t>
            </a:r>
            <a:br>
              <a:rPr b="1" sz="3680">
                <a:solidFill>
                  <a:srgbClr val="FFFFFF"/>
                </a:solidFill>
                <a:effectLst>
                  <a:outerShdw sx="100000" sy="100000" kx="0" ky="0" algn="b" rotWithShape="0" blurRad="11684" dist="23368" dir="2700000">
                    <a:srgbClr val="000000"/>
                  </a:outerShdw>
                </a:effectLst>
              </a:rPr>
            </a:br>
            <a:r>
              <a:rPr b="1" sz="3680">
                <a:solidFill>
                  <a:srgbClr val="FFFFFF"/>
                </a:solidFill>
                <a:effectLst>
                  <a:outerShdw sx="100000" sy="100000" kx="0" ky="0" algn="b" rotWithShape="0" blurRad="11684" dist="23368" dir="2700000">
                    <a:srgbClr val="000000"/>
                  </a:outerShdw>
                </a:effectLst>
              </a:rPr>
              <a:t> In The Creation</a:t>
            </a:r>
          </a:p>
        </p:txBody>
      </p:sp>
      <p:sp>
        <p:nvSpPr>
          <p:cNvPr id="248" name="Shape 248"/>
          <p:cNvSpPr/>
          <p:nvPr>
            <p:ph type="body" idx="1"/>
          </p:nvPr>
        </p:nvSpPr>
        <p:spPr>
          <a:xfrm>
            <a:off x="457200" y="1600200"/>
            <a:ext cx="8229600" cy="4530725"/>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p>
            <a:pPr lvl="0" marL="428625" indent="-428625" algn="ctr">
              <a:spcBef>
                <a:spcPts val="900"/>
              </a:spcBef>
              <a:buClrTx/>
              <a:buSzPct val="90000"/>
              <a:buFontTx/>
              <a:buBlip>
                <a:blip r:embed="rId2"/>
              </a:buBlip>
              <a:defRPr sz="1800">
                <a:solidFill>
                  <a:srgbClr val="000000"/>
                </a:solidFill>
                <a:effectLst/>
              </a:defRPr>
            </a:pPr>
            <a:r>
              <a:rPr b="1" sz="4000">
                <a:solidFill>
                  <a:srgbClr val="FFFFFF"/>
                </a:solidFill>
                <a:effectLst>
                  <a:outerShdw sx="100000" sy="100000" kx="0" ky="0" algn="b" rotWithShape="0" blurRad="12700" dist="25400" dir="2700000">
                    <a:srgbClr val="000000"/>
                  </a:outerShdw>
                </a:effectLst>
              </a:rPr>
              <a:t>Genesis 1:31</a:t>
            </a:r>
            <a:endParaRPr b="1" sz="4000">
              <a:solidFill>
                <a:srgbClr val="FFFFFF"/>
              </a:solidFill>
              <a:effectLst>
                <a:outerShdw sx="100000" sy="100000" kx="0" ky="0" algn="b" rotWithShape="0" blurRad="12700" dist="25400" dir="2700000">
                  <a:srgbClr val="000000"/>
                </a:outerShdw>
              </a:effectLst>
            </a:endParaRPr>
          </a:p>
          <a:p>
            <a:pPr lvl="0" marL="428625" indent="-428625">
              <a:spcBef>
                <a:spcPts val="900"/>
              </a:spcBef>
              <a:buClrTx/>
              <a:buSzPct val="90000"/>
              <a:buFontTx/>
              <a:buBlip>
                <a:blip r:embed="rId2"/>
              </a:buBlip>
              <a:defRPr sz="1800">
                <a:solidFill>
                  <a:srgbClr val="000000"/>
                </a:solidFill>
                <a:effectLst/>
              </a:defRPr>
            </a:pPr>
            <a:r>
              <a:rPr b="1" sz="4000">
                <a:solidFill>
                  <a:srgbClr val="FFFFFF"/>
                </a:solidFill>
                <a:effectLst>
                  <a:outerShdw sx="100000" sy="100000" kx="0" ky="0" algn="b" rotWithShape="0" blurRad="12700" dist="25400" dir="2700000">
                    <a:srgbClr val="000000"/>
                  </a:outerShdw>
                </a:effectLst>
              </a:rPr>
              <a:t>Then God saw everything that He had made, and </a:t>
            </a:r>
            <a:r>
              <a:rPr b="1" sz="4000" u="sng">
                <a:solidFill>
                  <a:srgbClr val="FFFFFF"/>
                </a:solidFill>
                <a:effectLst>
                  <a:outerShdw sx="100000" sy="100000" kx="0" ky="0" algn="b" rotWithShape="0" blurRad="12700" dist="25400" dir="2700000">
                    <a:srgbClr val="000000"/>
                  </a:outerShdw>
                </a:effectLst>
              </a:rPr>
              <a:t>indeed it was very good</a:t>
            </a:r>
            <a:r>
              <a:rPr b="1" sz="4000">
                <a:solidFill>
                  <a:srgbClr val="FFFFFF"/>
                </a:solidFill>
                <a:effectLst>
                  <a:outerShdw sx="100000" sy="100000" kx="0" ky="0" algn="b" rotWithShape="0" blurRad="12700" dist="25400" dir="2700000">
                    <a:srgbClr val="000000"/>
                  </a:outerShdw>
                </a:effectLst>
              </a:rPr>
              <a:t>. So the evening and the morning were the sixth day.</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10" grpId="1" fill="hold">
                                  <p:stCondLst>
                                    <p:cond delay="0"/>
                                  </p:stCondLst>
                                  <p:iterate type="el" backwards="0">
                                    <p:tmAbs val="0"/>
                                  </p:iterate>
                                  <p:childTnLst>
                                    <p:set>
                                      <p:cBhvr>
                                        <p:cTn id="6" fill="hold"/>
                                        <p:tgtEl>
                                          <p:spTgt spid="247"/>
                                        </p:tgtEl>
                                        <p:attrNameLst>
                                          <p:attrName>style.visibility</p:attrName>
                                        </p:attrNameLst>
                                      </p:cBhvr>
                                      <p:to>
                                        <p:strVal val="visible"/>
                                      </p:to>
                                    </p:set>
                                    <p:animEffect filter="fade" transition="in">
                                      <p:cBhvr>
                                        <p:cTn id="7" dur="2000"/>
                                        <p:tgtEl>
                                          <p:spTgt spid="247"/>
                                        </p:tgtEl>
                                      </p:cBhvr>
                                    </p:animEffect>
                                  </p:childTnLst>
                                </p:cTn>
                              </p:par>
                            </p:childTnLst>
                          </p:cTn>
                        </p:par>
                        <p:par>
                          <p:cTn id="8" fill="hold">
                            <p:stCondLst>
                              <p:cond delay="2000"/>
                            </p:stCondLst>
                            <p:childTnLst>
                              <p:par>
                                <p:cTn id="9" nodeType="afterEffect" presetClass="entr" presetSubtype="0" presetID="10" grpId="2" fill="hold">
                                  <p:stCondLst>
                                    <p:cond delay="0"/>
                                  </p:stCondLst>
                                  <p:iterate type="el" backwards="0">
                                    <p:tmAbs val="0"/>
                                  </p:iterate>
                                  <p:childTnLst>
                                    <p:set>
                                      <p:cBhvr>
                                        <p:cTn id="10" fill="hold"/>
                                        <p:tgtEl>
                                          <p:spTgt spid="248"/>
                                        </p:tgtEl>
                                        <p:attrNameLst>
                                          <p:attrName>style.visibility</p:attrName>
                                        </p:attrNameLst>
                                      </p:cBhvr>
                                      <p:to>
                                        <p:strVal val="visible"/>
                                      </p:to>
                                    </p:set>
                                    <p:animEffect filter="fade" transition="in">
                                      <p:cBhvr>
                                        <p:cTn id="11" dur="2000"/>
                                        <p:tgtEl>
                                          <p:spTgt spid="2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48" grpId="2"/>
      <p:bldP build="whole" bldLvl="1" animBg="1" rev="0" advAuto="0" spid="247" grpId="1"/>
    </p:bldLst>
  </p:timing>
</p:sld>
</file>

<file path=ppt/slides/slide3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0" name="Shape 250"/>
          <p:cNvSpPr/>
          <p:nvPr>
            <p:ph type="title"/>
          </p:nvPr>
        </p:nvSpPr>
        <p:spPr>
          <a:xfrm>
            <a:off x="457200" y="277812"/>
            <a:ext cx="8229600" cy="1143001"/>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p>
            <a:pPr lvl="0" defTabSz="841247">
              <a:defRPr sz="1800">
                <a:solidFill>
                  <a:srgbClr val="000000"/>
                </a:solidFill>
                <a:effectLst/>
              </a:defRPr>
            </a:pPr>
            <a:r>
              <a:rPr b="1" sz="3680">
                <a:solidFill>
                  <a:srgbClr val="FFFFFF"/>
                </a:solidFill>
                <a:effectLst>
                  <a:outerShdw sx="100000" sy="100000" kx="0" ky="0" algn="b" rotWithShape="0" blurRad="11684" dist="23368" dir="2700000">
                    <a:srgbClr val="000000"/>
                  </a:outerShdw>
                </a:effectLst>
              </a:rPr>
              <a:t>The Glory Of God Seen</a:t>
            </a:r>
            <a:br>
              <a:rPr b="1" sz="3680">
                <a:solidFill>
                  <a:srgbClr val="FFFFFF"/>
                </a:solidFill>
                <a:effectLst>
                  <a:outerShdw sx="100000" sy="100000" kx="0" ky="0" algn="b" rotWithShape="0" blurRad="11684" dist="23368" dir="2700000">
                    <a:srgbClr val="000000"/>
                  </a:outerShdw>
                </a:effectLst>
              </a:rPr>
            </a:br>
            <a:r>
              <a:rPr b="1" sz="3680">
                <a:solidFill>
                  <a:srgbClr val="FFFFFF"/>
                </a:solidFill>
                <a:effectLst>
                  <a:outerShdw sx="100000" sy="100000" kx="0" ky="0" algn="b" rotWithShape="0" blurRad="11684" dist="23368" dir="2700000">
                    <a:srgbClr val="000000"/>
                  </a:outerShdw>
                </a:effectLst>
              </a:rPr>
              <a:t> In The Creation</a:t>
            </a:r>
          </a:p>
        </p:txBody>
      </p:sp>
      <p:sp>
        <p:nvSpPr>
          <p:cNvPr id="251" name="Shape 251"/>
          <p:cNvSpPr/>
          <p:nvPr>
            <p:ph type="body" idx="1"/>
          </p:nvPr>
        </p:nvSpPr>
        <p:spPr>
          <a:xfrm>
            <a:off x="457200" y="1600200"/>
            <a:ext cx="8229600" cy="4530725"/>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p>
            <a:pPr lvl="0" marL="385762" indent="-385762" algn="ctr">
              <a:spcBef>
                <a:spcPts val="800"/>
              </a:spcBef>
              <a:buClrTx/>
              <a:buSzPct val="90000"/>
              <a:buFontTx/>
              <a:buBlip>
                <a:blip r:embed="rId2"/>
              </a:buBlip>
              <a:defRPr sz="1800">
                <a:solidFill>
                  <a:srgbClr val="000000"/>
                </a:solidFill>
                <a:effectLst/>
              </a:defRPr>
            </a:pPr>
            <a:r>
              <a:rPr b="1" sz="3600">
                <a:solidFill>
                  <a:srgbClr val="FFFFFF"/>
                </a:solidFill>
                <a:effectLst>
                  <a:outerShdw sx="100000" sy="100000" kx="0" ky="0" algn="b" rotWithShape="0" blurRad="12700" dist="25400" dir="2700000">
                    <a:srgbClr val="000000"/>
                  </a:outerShdw>
                </a:effectLst>
              </a:rPr>
              <a:t>Ecclesiastes 3:11</a:t>
            </a:r>
            <a:endParaRPr b="1" sz="3600">
              <a:solidFill>
                <a:srgbClr val="FFFFFF"/>
              </a:solidFill>
              <a:effectLst>
                <a:outerShdw sx="100000" sy="100000" kx="0" ky="0" algn="b" rotWithShape="0" blurRad="12700" dist="25400" dir="2700000">
                  <a:srgbClr val="000000"/>
                </a:outerShdw>
              </a:effectLst>
            </a:endParaRPr>
          </a:p>
          <a:p>
            <a:pPr lvl="0" marL="385762" indent="-385762">
              <a:spcBef>
                <a:spcPts val="800"/>
              </a:spcBef>
              <a:buClrTx/>
              <a:buSzPct val="90000"/>
              <a:buFontTx/>
              <a:buBlip>
                <a:blip r:embed="rId2"/>
              </a:buBlip>
              <a:defRPr sz="1800">
                <a:solidFill>
                  <a:srgbClr val="000000"/>
                </a:solidFill>
                <a:effectLst/>
              </a:defRPr>
            </a:pPr>
            <a:r>
              <a:rPr b="1" sz="3600" u="sng">
                <a:solidFill>
                  <a:srgbClr val="FFFFFF"/>
                </a:solidFill>
                <a:effectLst>
                  <a:outerShdw sx="100000" sy="100000" kx="0" ky="0" algn="b" rotWithShape="0" blurRad="12700" dist="25400" dir="2700000">
                    <a:srgbClr val="000000"/>
                  </a:outerShdw>
                </a:effectLst>
              </a:rPr>
              <a:t>He has made everything beautiful in its time</a:t>
            </a:r>
            <a:r>
              <a:rPr b="1" sz="3600">
                <a:solidFill>
                  <a:srgbClr val="FFFFFF"/>
                </a:solidFill>
                <a:effectLst>
                  <a:outerShdw sx="100000" sy="100000" kx="0" ky="0" algn="b" rotWithShape="0" blurRad="12700" dist="25400" dir="2700000">
                    <a:srgbClr val="000000"/>
                  </a:outerShdw>
                </a:effectLst>
              </a:rPr>
              <a:t>. Also He has put eternity in their hearts, except that no one can find out the work that God does from beginning to end.</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10" grpId="1" fill="hold">
                                  <p:stCondLst>
                                    <p:cond delay="0"/>
                                  </p:stCondLst>
                                  <p:iterate type="el" backwards="0">
                                    <p:tmAbs val="0"/>
                                  </p:iterate>
                                  <p:childTnLst>
                                    <p:set>
                                      <p:cBhvr>
                                        <p:cTn id="6" fill="hold"/>
                                        <p:tgtEl>
                                          <p:spTgt spid="250"/>
                                        </p:tgtEl>
                                        <p:attrNameLst>
                                          <p:attrName>style.visibility</p:attrName>
                                        </p:attrNameLst>
                                      </p:cBhvr>
                                      <p:to>
                                        <p:strVal val="visible"/>
                                      </p:to>
                                    </p:set>
                                    <p:animEffect filter="fade" transition="in">
                                      <p:cBhvr>
                                        <p:cTn id="7" dur="2000"/>
                                        <p:tgtEl>
                                          <p:spTgt spid="250"/>
                                        </p:tgtEl>
                                      </p:cBhvr>
                                    </p:animEffect>
                                  </p:childTnLst>
                                </p:cTn>
                              </p:par>
                            </p:childTnLst>
                          </p:cTn>
                        </p:par>
                        <p:par>
                          <p:cTn id="8" fill="hold">
                            <p:stCondLst>
                              <p:cond delay="2000"/>
                            </p:stCondLst>
                            <p:childTnLst>
                              <p:par>
                                <p:cTn id="9" nodeType="afterEffect" presetClass="entr" presetSubtype="0" presetID="10" grpId="2" fill="hold">
                                  <p:stCondLst>
                                    <p:cond delay="0"/>
                                  </p:stCondLst>
                                  <p:iterate type="el" backwards="0">
                                    <p:tmAbs val="0"/>
                                  </p:iterate>
                                  <p:childTnLst>
                                    <p:set>
                                      <p:cBhvr>
                                        <p:cTn id="10" fill="hold"/>
                                        <p:tgtEl>
                                          <p:spTgt spid="251"/>
                                        </p:tgtEl>
                                        <p:attrNameLst>
                                          <p:attrName>style.visibility</p:attrName>
                                        </p:attrNameLst>
                                      </p:cBhvr>
                                      <p:to>
                                        <p:strVal val="visible"/>
                                      </p:to>
                                    </p:set>
                                    <p:animEffect filter="fade" transition="in">
                                      <p:cBhvr>
                                        <p:cTn id="11" dur="2000"/>
                                        <p:tgtEl>
                                          <p:spTgt spid="2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51" grpId="2"/>
      <p:bldP build="whole" bldLvl="1" animBg="1" rev="0" advAuto="0" spid="250" grpId="1"/>
    </p:bldLst>
  </p:timing>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5" name="Shape 145"/>
          <p:cNvSpPr/>
          <p:nvPr>
            <p:ph type="title"/>
          </p:nvPr>
        </p:nvSpPr>
        <p:spPr>
          <a:xfrm>
            <a:off x="457200" y="277812"/>
            <a:ext cx="8229600" cy="1143001"/>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p>
            <a:pPr lvl="0" defTabSz="841247">
              <a:defRPr sz="1800">
                <a:solidFill>
                  <a:srgbClr val="000000"/>
                </a:solidFill>
                <a:effectLst/>
              </a:defRPr>
            </a:pPr>
            <a:r>
              <a:rPr b="1" sz="3680">
                <a:solidFill>
                  <a:srgbClr val="FFFFFF"/>
                </a:solidFill>
                <a:effectLst>
                  <a:outerShdw sx="100000" sy="100000" kx="0" ky="0" algn="b" rotWithShape="0" blurRad="11684" dist="23368" dir="2700000">
                    <a:srgbClr val="000000"/>
                  </a:outerShdw>
                </a:effectLst>
              </a:rPr>
              <a:t>Clearly Hearing </a:t>
            </a:r>
            <a:br>
              <a:rPr b="1" sz="3680">
                <a:solidFill>
                  <a:srgbClr val="FFFFFF"/>
                </a:solidFill>
                <a:effectLst>
                  <a:outerShdw sx="100000" sy="100000" kx="0" ky="0" algn="b" rotWithShape="0" blurRad="11684" dist="23368" dir="2700000">
                    <a:srgbClr val="000000"/>
                  </a:outerShdw>
                </a:effectLst>
              </a:rPr>
            </a:br>
            <a:r>
              <a:rPr b="1" sz="3680">
                <a:solidFill>
                  <a:srgbClr val="FFFFFF"/>
                </a:solidFill>
                <a:effectLst>
                  <a:outerShdw sx="100000" sy="100000" kx="0" ky="0" algn="b" rotWithShape="0" blurRad="11684" dist="23368" dir="2700000">
                    <a:srgbClr val="000000"/>
                  </a:outerShdw>
                </a:effectLst>
              </a:rPr>
              <a:t>The Creation</a:t>
            </a:r>
          </a:p>
        </p:txBody>
      </p:sp>
      <p:sp>
        <p:nvSpPr>
          <p:cNvPr id="146" name="Shape 146"/>
          <p:cNvSpPr/>
          <p:nvPr>
            <p:ph type="body" idx="1"/>
          </p:nvPr>
        </p:nvSpPr>
        <p:spPr>
          <a:xfrm>
            <a:off x="457200" y="1600200"/>
            <a:ext cx="8229600" cy="4530725"/>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p>
            <a:pPr lvl="0" marL="385762" indent="-385762" algn="ctr">
              <a:spcBef>
                <a:spcPts val="800"/>
              </a:spcBef>
              <a:buClrTx/>
              <a:buSzPct val="90000"/>
              <a:buFontTx/>
              <a:buBlip>
                <a:blip r:embed="rId2"/>
              </a:buBlip>
              <a:defRPr sz="1800">
                <a:solidFill>
                  <a:srgbClr val="000000"/>
                </a:solidFill>
                <a:effectLst/>
              </a:defRPr>
            </a:pPr>
            <a:r>
              <a:rPr b="1" sz="3600">
                <a:solidFill>
                  <a:srgbClr val="FFFFFF"/>
                </a:solidFill>
                <a:effectLst>
                  <a:outerShdw sx="100000" sy="100000" kx="0" ky="0" algn="b" rotWithShape="0" blurRad="12700" dist="25400" dir="2700000">
                    <a:srgbClr val="000000"/>
                  </a:outerShdw>
                </a:effectLst>
              </a:rPr>
              <a:t>Psalms 19:1-4</a:t>
            </a:r>
            <a:endParaRPr b="1" sz="3600">
              <a:solidFill>
                <a:srgbClr val="FFFFFF"/>
              </a:solidFill>
              <a:effectLst>
                <a:outerShdw sx="100000" sy="100000" kx="0" ky="0" algn="b" rotWithShape="0" blurRad="12700" dist="25400" dir="2700000">
                  <a:srgbClr val="000000"/>
                </a:outerShdw>
              </a:effectLst>
            </a:endParaRPr>
          </a:p>
          <a:p>
            <a:pPr lvl="0" marL="385762" indent="-385762">
              <a:spcBef>
                <a:spcPts val="800"/>
              </a:spcBef>
              <a:buClrTx/>
              <a:buSzPct val="90000"/>
              <a:buFontTx/>
              <a:buBlip>
                <a:blip r:embed="rId2"/>
              </a:buBlip>
              <a:defRPr sz="1800">
                <a:solidFill>
                  <a:srgbClr val="000000"/>
                </a:solidFill>
                <a:effectLst/>
              </a:defRPr>
            </a:pPr>
            <a:r>
              <a:rPr b="1" sz="3600" u="sng">
                <a:solidFill>
                  <a:srgbClr val="FFFFFF"/>
                </a:solidFill>
                <a:effectLst>
                  <a:outerShdw sx="100000" sy="100000" kx="0" ky="0" algn="b" rotWithShape="0" blurRad="12700" dist="25400" dir="2700000">
                    <a:srgbClr val="000000"/>
                  </a:outerShdw>
                </a:effectLst>
              </a:rPr>
              <a:t>The heavens declare the glory of God</a:t>
            </a:r>
            <a:r>
              <a:rPr b="1" sz="3600">
                <a:solidFill>
                  <a:srgbClr val="FFFFFF"/>
                </a:solidFill>
                <a:effectLst>
                  <a:outerShdw sx="100000" sy="100000" kx="0" ky="0" algn="b" rotWithShape="0" blurRad="12700" dist="25400" dir="2700000">
                    <a:srgbClr val="000000"/>
                  </a:outerShdw>
                </a:effectLst>
              </a:rPr>
              <a:t>; And the firmament shows His handiwork. 2 </a:t>
            </a:r>
            <a:r>
              <a:rPr b="1" sz="3600" u="sng">
                <a:solidFill>
                  <a:srgbClr val="FFFFFF"/>
                </a:solidFill>
                <a:effectLst>
                  <a:outerShdw sx="100000" sy="100000" kx="0" ky="0" algn="b" rotWithShape="0" blurRad="12700" dist="25400" dir="2700000">
                    <a:srgbClr val="000000"/>
                  </a:outerShdw>
                </a:effectLst>
              </a:rPr>
              <a:t>Day unto day utters speech, And night unto night reveals knowledge</a:t>
            </a:r>
            <a:r>
              <a:rPr b="1" sz="3600">
                <a:solidFill>
                  <a:srgbClr val="FFFFFF"/>
                </a:solidFill>
                <a:effectLst>
                  <a:outerShdw sx="100000" sy="100000" kx="0" ky="0" algn="b" rotWithShape="0" blurRad="12700" dist="25400" dir="2700000">
                    <a:srgbClr val="000000"/>
                  </a:outerShdw>
                </a:effectLst>
              </a:rPr>
              <a:t>. </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10" grpId="1" fill="hold">
                                  <p:stCondLst>
                                    <p:cond delay="0"/>
                                  </p:stCondLst>
                                  <p:iterate type="el" backwards="0">
                                    <p:tmAbs val="0"/>
                                  </p:iterate>
                                  <p:childTnLst>
                                    <p:set>
                                      <p:cBhvr>
                                        <p:cTn id="6" fill="hold"/>
                                        <p:tgtEl>
                                          <p:spTgt spid="145"/>
                                        </p:tgtEl>
                                        <p:attrNameLst>
                                          <p:attrName>style.visibility</p:attrName>
                                        </p:attrNameLst>
                                      </p:cBhvr>
                                      <p:to>
                                        <p:strVal val="visible"/>
                                      </p:to>
                                    </p:set>
                                    <p:animEffect filter="fade" transition="in">
                                      <p:cBhvr>
                                        <p:cTn id="7" dur="2000"/>
                                        <p:tgtEl>
                                          <p:spTgt spid="145"/>
                                        </p:tgtEl>
                                      </p:cBhvr>
                                    </p:animEffect>
                                  </p:childTnLst>
                                </p:cTn>
                              </p:par>
                            </p:childTnLst>
                          </p:cTn>
                        </p:par>
                        <p:par>
                          <p:cTn id="8" fill="hold">
                            <p:stCondLst>
                              <p:cond delay="2000"/>
                            </p:stCondLst>
                            <p:childTnLst>
                              <p:par>
                                <p:cTn id="9" nodeType="afterEffect" presetClass="entr" presetSubtype="0" presetID="10" grpId="2" fill="hold">
                                  <p:stCondLst>
                                    <p:cond delay="0"/>
                                  </p:stCondLst>
                                  <p:iterate type="el" backwards="0">
                                    <p:tmAbs val="0"/>
                                  </p:iterate>
                                  <p:childTnLst>
                                    <p:set>
                                      <p:cBhvr>
                                        <p:cTn id="10" fill="hold"/>
                                        <p:tgtEl>
                                          <p:spTgt spid="146"/>
                                        </p:tgtEl>
                                        <p:attrNameLst>
                                          <p:attrName>style.visibility</p:attrName>
                                        </p:attrNameLst>
                                      </p:cBhvr>
                                      <p:to>
                                        <p:strVal val="visible"/>
                                      </p:to>
                                    </p:set>
                                    <p:animEffect filter="fade" transition="in">
                                      <p:cBhvr>
                                        <p:cTn id="11" dur="2000"/>
                                        <p:tgtEl>
                                          <p:spTgt spid="1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45" grpId="1"/>
      <p:bldP build="whole" bldLvl="1" animBg="1" rev="0" advAuto="0" spid="146" grpId="2"/>
    </p:bldLst>
  </p:timing>
</p:sld>
</file>

<file path=ppt/slides/slide4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3" name="Shape 253"/>
          <p:cNvSpPr/>
          <p:nvPr>
            <p:ph type="title"/>
          </p:nvPr>
        </p:nvSpPr>
        <p:spPr>
          <a:xfrm>
            <a:off x="457200" y="277812"/>
            <a:ext cx="8229600" cy="1143001"/>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p>
            <a:pPr lvl="0" defTabSz="841247">
              <a:defRPr sz="1800">
                <a:solidFill>
                  <a:srgbClr val="000000"/>
                </a:solidFill>
                <a:effectLst/>
              </a:defRPr>
            </a:pPr>
            <a:r>
              <a:rPr b="1" sz="3680">
                <a:solidFill>
                  <a:srgbClr val="FFFFFF"/>
                </a:solidFill>
                <a:effectLst>
                  <a:outerShdw sx="100000" sy="100000" kx="0" ky="0" algn="b" rotWithShape="0" blurRad="11684" dist="23368" dir="2700000">
                    <a:srgbClr val="000000"/>
                  </a:outerShdw>
                </a:effectLst>
              </a:rPr>
              <a:t>The Glory Of God Seen</a:t>
            </a:r>
            <a:br>
              <a:rPr b="1" sz="3680">
                <a:solidFill>
                  <a:srgbClr val="FFFFFF"/>
                </a:solidFill>
                <a:effectLst>
                  <a:outerShdw sx="100000" sy="100000" kx="0" ky="0" algn="b" rotWithShape="0" blurRad="11684" dist="23368" dir="2700000">
                    <a:srgbClr val="000000"/>
                  </a:outerShdw>
                </a:effectLst>
              </a:rPr>
            </a:br>
            <a:r>
              <a:rPr b="1" sz="3680">
                <a:solidFill>
                  <a:srgbClr val="FFFFFF"/>
                </a:solidFill>
                <a:effectLst>
                  <a:outerShdw sx="100000" sy="100000" kx="0" ky="0" algn="b" rotWithShape="0" blurRad="11684" dist="23368" dir="2700000">
                    <a:srgbClr val="000000"/>
                  </a:outerShdw>
                </a:effectLst>
              </a:rPr>
              <a:t> In The Creation</a:t>
            </a:r>
          </a:p>
        </p:txBody>
      </p:sp>
      <p:sp>
        <p:nvSpPr>
          <p:cNvPr id="254" name="Shape 254"/>
          <p:cNvSpPr/>
          <p:nvPr>
            <p:ph type="body" idx="1"/>
          </p:nvPr>
        </p:nvSpPr>
        <p:spPr>
          <a:xfrm>
            <a:off x="457200" y="1600200"/>
            <a:ext cx="8229600" cy="4530725"/>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p>
            <a:pPr lvl="0" marL="428625" indent="-428625" algn="ctr">
              <a:spcBef>
                <a:spcPts val="900"/>
              </a:spcBef>
              <a:buClrTx/>
              <a:buSzPct val="90000"/>
              <a:buFontTx/>
              <a:buBlip>
                <a:blip r:embed="rId2"/>
              </a:buBlip>
              <a:defRPr sz="1800">
                <a:solidFill>
                  <a:srgbClr val="000000"/>
                </a:solidFill>
                <a:effectLst/>
              </a:defRPr>
            </a:pPr>
            <a:r>
              <a:rPr b="1" sz="4000">
                <a:solidFill>
                  <a:srgbClr val="FFFFFF"/>
                </a:solidFill>
                <a:effectLst>
                  <a:outerShdw sx="100000" sy="100000" kx="0" ky="0" algn="b" rotWithShape="0" blurRad="12700" dist="25400" dir="2700000">
                    <a:srgbClr val="000000"/>
                  </a:outerShdw>
                </a:effectLst>
              </a:rPr>
              <a:t>Revelation 4:11</a:t>
            </a:r>
            <a:endParaRPr b="1" sz="4000">
              <a:solidFill>
                <a:srgbClr val="FFFFFF"/>
              </a:solidFill>
              <a:effectLst>
                <a:outerShdw sx="100000" sy="100000" kx="0" ky="0" algn="b" rotWithShape="0" blurRad="12700" dist="25400" dir="2700000">
                  <a:srgbClr val="000000"/>
                </a:outerShdw>
              </a:effectLst>
            </a:endParaRPr>
          </a:p>
          <a:p>
            <a:pPr lvl="0" marL="428625" indent="-428625">
              <a:spcBef>
                <a:spcPts val="900"/>
              </a:spcBef>
              <a:buClrTx/>
              <a:buSzPct val="90000"/>
              <a:buFontTx/>
              <a:buBlip>
                <a:blip r:embed="rId2"/>
              </a:buBlip>
              <a:defRPr sz="1800">
                <a:solidFill>
                  <a:srgbClr val="000000"/>
                </a:solidFill>
                <a:effectLst/>
              </a:defRPr>
            </a:pPr>
            <a:r>
              <a:rPr b="1" sz="4000">
                <a:solidFill>
                  <a:srgbClr val="FFFFFF"/>
                </a:solidFill>
                <a:effectLst>
                  <a:outerShdw sx="100000" sy="100000" kx="0" ky="0" algn="b" rotWithShape="0" blurRad="12700" dist="25400" dir="2700000">
                    <a:srgbClr val="000000"/>
                  </a:outerShdw>
                </a:effectLst>
              </a:rPr>
              <a:t>"</a:t>
            </a:r>
            <a:r>
              <a:rPr b="1" sz="4000" u="sng">
                <a:solidFill>
                  <a:srgbClr val="FFFFFF"/>
                </a:solidFill>
                <a:effectLst>
                  <a:outerShdw sx="100000" sy="100000" kx="0" ky="0" algn="b" rotWithShape="0" blurRad="12700" dist="25400" dir="2700000">
                    <a:srgbClr val="000000"/>
                  </a:outerShdw>
                </a:effectLst>
              </a:rPr>
              <a:t>You are worthy, O Lord, To receive glory and honor and power; For You created all things, And by Your will they exist and were created</a:t>
            </a:r>
            <a:r>
              <a:rPr b="1" sz="4000">
                <a:solidFill>
                  <a:srgbClr val="FFFFFF"/>
                </a:solidFill>
                <a:effectLst>
                  <a:outerShdw sx="100000" sy="100000" kx="0" ky="0" algn="b" rotWithShape="0" blurRad="12700" dist="25400" dir="2700000">
                    <a:srgbClr val="000000"/>
                  </a:outerShdw>
                </a:effectLst>
              </a:rPr>
              <a:t>." </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10" grpId="1" fill="hold">
                                  <p:stCondLst>
                                    <p:cond delay="0"/>
                                  </p:stCondLst>
                                  <p:iterate type="el" backwards="0">
                                    <p:tmAbs val="0"/>
                                  </p:iterate>
                                  <p:childTnLst>
                                    <p:set>
                                      <p:cBhvr>
                                        <p:cTn id="6" fill="hold"/>
                                        <p:tgtEl>
                                          <p:spTgt spid="253"/>
                                        </p:tgtEl>
                                        <p:attrNameLst>
                                          <p:attrName>style.visibility</p:attrName>
                                        </p:attrNameLst>
                                      </p:cBhvr>
                                      <p:to>
                                        <p:strVal val="visible"/>
                                      </p:to>
                                    </p:set>
                                    <p:animEffect filter="fade" transition="in">
                                      <p:cBhvr>
                                        <p:cTn id="7" dur="2000"/>
                                        <p:tgtEl>
                                          <p:spTgt spid="253"/>
                                        </p:tgtEl>
                                      </p:cBhvr>
                                    </p:animEffect>
                                  </p:childTnLst>
                                </p:cTn>
                              </p:par>
                            </p:childTnLst>
                          </p:cTn>
                        </p:par>
                        <p:par>
                          <p:cTn id="8" fill="hold">
                            <p:stCondLst>
                              <p:cond delay="2000"/>
                            </p:stCondLst>
                            <p:childTnLst>
                              <p:par>
                                <p:cTn id="9" nodeType="afterEffect" presetClass="entr" presetSubtype="0" presetID="10" grpId="2" fill="hold">
                                  <p:stCondLst>
                                    <p:cond delay="0"/>
                                  </p:stCondLst>
                                  <p:iterate type="el" backwards="0">
                                    <p:tmAbs val="0"/>
                                  </p:iterate>
                                  <p:childTnLst>
                                    <p:set>
                                      <p:cBhvr>
                                        <p:cTn id="10" fill="hold"/>
                                        <p:tgtEl>
                                          <p:spTgt spid="254"/>
                                        </p:tgtEl>
                                        <p:attrNameLst>
                                          <p:attrName>style.visibility</p:attrName>
                                        </p:attrNameLst>
                                      </p:cBhvr>
                                      <p:to>
                                        <p:strVal val="visible"/>
                                      </p:to>
                                    </p:set>
                                    <p:animEffect filter="fade" transition="in">
                                      <p:cBhvr>
                                        <p:cTn id="11" dur="2000"/>
                                        <p:tgtEl>
                                          <p:spTgt spid="2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54" grpId="2"/>
      <p:bldP build="whole" bldLvl="1" animBg="1" rev="0" advAuto="0" spid="253" grpId="1"/>
    </p:bldLst>
  </p:timing>
</p:sld>
</file>

<file path=ppt/slides/slide4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6" name="Shape 256"/>
          <p:cNvSpPr/>
          <p:nvPr>
            <p:ph type="title"/>
          </p:nvPr>
        </p:nvSpPr>
        <p:spPr>
          <a:xfrm>
            <a:off x="457200" y="277812"/>
            <a:ext cx="8229600" cy="1143001"/>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p>
            <a:pPr lvl="0" defTabSz="841247">
              <a:defRPr sz="1800">
                <a:solidFill>
                  <a:srgbClr val="000000"/>
                </a:solidFill>
                <a:effectLst/>
              </a:defRPr>
            </a:pPr>
            <a:r>
              <a:rPr b="1" sz="3680">
                <a:solidFill>
                  <a:srgbClr val="FFFFFF"/>
                </a:solidFill>
                <a:effectLst>
                  <a:outerShdw sx="100000" sy="100000" kx="0" ky="0" algn="b" rotWithShape="0" blurRad="11684" dist="23368" dir="2700000">
                    <a:srgbClr val="000000"/>
                  </a:outerShdw>
                </a:effectLst>
              </a:rPr>
              <a:t>The Glory Of God Seen</a:t>
            </a:r>
            <a:br>
              <a:rPr b="1" sz="3680">
                <a:solidFill>
                  <a:srgbClr val="FFFFFF"/>
                </a:solidFill>
                <a:effectLst>
                  <a:outerShdw sx="100000" sy="100000" kx="0" ky="0" algn="b" rotWithShape="0" blurRad="11684" dist="23368" dir="2700000">
                    <a:srgbClr val="000000"/>
                  </a:outerShdw>
                </a:effectLst>
              </a:rPr>
            </a:br>
            <a:r>
              <a:rPr b="1" sz="3680">
                <a:solidFill>
                  <a:srgbClr val="FFFFFF"/>
                </a:solidFill>
                <a:effectLst>
                  <a:outerShdw sx="100000" sy="100000" kx="0" ky="0" algn="b" rotWithShape="0" blurRad="11684" dist="23368" dir="2700000">
                    <a:srgbClr val="000000"/>
                  </a:outerShdw>
                </a:effectLst>
              </a:rPr>
              <a:t> In The Creation</a:t>
            </a:r>
          </a:p>
        </p:txBody>
      </p:sp>
      <p:sp>
        <p:nvSpPr>
          <p:cNvPr id="257" name="Shape 257"/>
          <p:cNvSpPr/>
          <p:nvPr>
            <p:ph type="body" idx="1"/>
          </p:nvPr>
        </p:nvSpPr>
        <p:spPr>
          <a:xfrm>
            <a:off x="457200" y="1600200"/>
            <a:ext cx="8229600" cy="4530725"/>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p>
            <a:pPr lvl="0" algn="ctr">
              <a:buClrTx/>
              <a:buSzPct val="90000"/>
              <a:buFontTx/>
              <a:buBlip>
                <a:blip r:embed="rId2"/>
              </a:buBlip>
              <a:defRPr sz="1800">
                <a:solidFill>
                  <a:srgbClr val="000000"/>
                </a:solidFill>
                <a:effectLst/>
              </a:defRPr>
            </a:pPr>
            <a:r>
              <a:rPr b="1" sz="3200">
                <a:solidFill>
                  <a:srgbClr val="FFFFFF"/>
                </a:solidFill>
                <a:effectLst>
                  <a:outerShdw sx="100000" sy="100000" kx="0" ky="0" algn="b" rotWithShape="0" blurRad="12700" dist="25400" dir="2700000">
                    <a:srgbClr val="000000"/>
                  </a:outerShdw>
                </a:effectLst>
              </a:rPr>
              <a:t>Psalm 148:1-13</a:t>
            </a:r>
            <a:endParaRPr b="1" sz="3200">
              <a:solidFill>
                <a:srgbClr val="FFFFFF"/>
              </a:solidFill>
              <a:effectLst>
                <a:outerShdw sx="100000" sy="100000" kx="0" ky="0" algn="b" rotWithShape="0" blurRad="12700" dist="25400" dir="2700000">
                  <a:srgbClr val="000000"/>
                </a:outerShdw>
              </a:effectLst>
            </a:endParaRPr>
          </a:p>
          <a:p>
            <a:pPr lvl="0">
              <a:buClrTx/>
              <a:buSzPct val="90000"/>
              <a:buFontTx/>
              <a:buBlip>
                <a:blip r:embed="rId2"/>
              </a:buBlip>
              <a:defRPr sz="1800">
                <a:solidFill>
                  <a:srgbClr val="000000"/>
                </a:solidFill>
                <a:effectLst/>
              </a:defRPr>
            </a:pPr>
            <a:r>
              <a:rPr b="1" sz="3200">
                <a:solidFill>
                  <a:srgbClr val="FFFFFF"/>
                </a:solidFill>
                <a:effectLst>
                  <a:outerShdw sx="100000" sy="100000" kx="0" ky="0" algn="b" rotWithShape="0" blurRad="12700" dist="25400" dir="2700000">
                    <a:srgbClr val="000000"/>
                  </a:outerShdw>
                </a:effectLst>
              </a:rPr>
              <a:t>Praise the LORD! Praise the LORD from the heavens; Praise Him in the heights! </a:t>
            </a:r>
            <a:endParaRPr b="1" sz="3200">
              <a:solidFill>
                <a:srgbClr val="FFFFFF"/>
              </a:solidFill>
              <a:effectLst>
                <a:outerShdw sx="100000" sy="100000" kx="0" ky="0" algn="b" rotWithShape="0" blurRad="12700" dist="25400" dir="2700000">
                  <a:srgbClr val="000000"/>
                </a:outerShdw>
              </a:effectLst>
            </a:endParaRPr>
          </a:p>
          <a:p>
            <a:pPr lvl="0">
              <a:buClrTx/>
              <a:buSzPct val="90000"/>
              <a:buFontTx/>
              <a:buBlip>
                <a:blip r:embed="rId2"/>
              </a:buBlip>
              <a:defRPr sz="1800">
                <a:solidFill>
                  <a:srgbClr val="000000"/>
                </a:solidFill>
                <a:effectLst/>
              </a:defRPr>
            </a:pPr>
            <a:r>
              <a:rPr b="1" sz="3200">
                <a:solidFill>
                  <a:srgbClr val="FFFFFF"/>
                </a:solidFill>
                <a:effectLst>
                  <a:outerShdw sx="100000" sy="100000" kx="0" ky="0" algn="b" rotWithShape="0" blurRad="12700" dist="25400" dir="2700000">
                    <a:srgbClr val="000000"/>
                  </a:outerShdw>
                </a:effectLst>
              </a:rPr>
              <a:t>2 Praise Him, all His angels; Praise Him, all His hosts! </a:t>
            </a:r>
            <a:endParaRPr b="1" sz="3200">
              <a:solidFill>
                <a:srgbClr val="FFFFFF"/>
              </a:solidFill>
              <a:effectLst>
                <a:outerShdw sx="100000" sy="100000" kx="0" ky="0" algn="b" rotWithShape="0" blurRad="12700" dist="25400" dir="2700000">
                  <a:srgbClr val="000000"/>
                </a:outerShdw>
              </a:effectLst>
            </a:endParaRPr>
          </a:p>
          <a:p>
            <a:pPr lvl="0">
              <a:buClrTx/>
              <a:buSzPct val="90000"/>
              <a:buFontTx/>
              <a:buBlip>
                <a:blip r:embed="rId2"/>
              </a:buBlip>
              <a:defRPr sz="1800">
                <a:solidFill>
                  <a:srgbClr val="000000"/>
                </a:solidFill>
                <a:effectLst/>
              </a:defRPr>
            </a:pPr>
            <a:r>
              <a:rPr b="1" sz="3200">
                <a:solidFill>
                  <a:srgbClr val="FFFFFF"/>
                </a:solidFill>
                <a:effectLst>
                  <a:outerShdw sx="100000" sy="100000" kx="0" ky="0" algn="b" rotWithShape="0" blurRad="12700" dist="25400" dir="2700000">
                    <a:srgbClr val="000000"/>
                  </a:outerShdw>
                </a:effectLst>
              </a:rPr>
              <a:t>3 Praise Him, sun and moon; Praise Him, all you stars of light!</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10" grpId="1" fill="hold">
                                  <p:stCondLst>
                                    <p:cond delay="0"/>
                                  </p:stCondLst>
                                  <p:iterate type="el" backwards="0">
                                    <p:tmAbs val="0"/>
                                  </p:iterate>
                                  <p:childTnLst>
                                    <p:set>
                                      <p:cBhvr>
                                        <p:cTn id="6" fill="hold"/>
                                        <p:tgtEl>
                                          <p:spTgt spid="256"/>
                                        </p:tgtEl>
                                        <p:attrNameLst>
                                          <p:attrName>style.visibility</p:attrName>
                                        </p:attrNameLst>
                                      </p:cBhvr>
                                      <p:to>
                                        <p:strVal val="visible"/>
                                      </p:to>
                                    </p:set>
                                    <p:animEffect filter="fade" transition="in">
                                      <p:cBhvr>
                                        <p:cTn id="7" dur="2000"/>
                                        <p:tgtEl>
                                          <p:spTgt spid="256"/>
                                        </p:tgtEl>
                                      </p:cBhvr>
                                    </p:animEffect>
                                  </p:childTnLst>
                                </p:cTn>
                              </p:par>
                            </p:childTnLst>
                          </p:cTn>
                        </p:par>
                        <p:par>
                          <p:cTn id="8" fill="hold">
                            <p:stCondLst>
                              <p:cond delay="2000"/>
                            </p:stCondLst>
                            <p:childTnLst>
                              <p:par>
                                <p:cTn id="9" nodeType="afterEffect" presetClass="entr" presetSubtype="0" presetID="10" grpId="2" fill="hold">
                                  <p:stCondLst>
                                    <p:cond delay="0"/>
                                  </p:stCondLst>
                                  <p:iterate type="el" backwards="0">
                                    <p:tmAbs val="0"/>
                                  </p:iterate>
                                  <p:childTnLst>
                                    <p:set>
                                      <p:cBhvr>
                                        <p:cTn id="10" fill="hold"/>
                                        <p:tgtEl>
                                          <p:spTgt spid="257"/>
                                        </p:tgtEl>
                                        <p:attrNameLst>
                                          <p:attrName>style.visibility</p:attrName>
                                        </p:attrNameLst>
                                      </p:cBhvr>
                                      <p:to>
                                        <p:strVal val="visible"/>
                                      </p:to>
                                    </p:set>
                                    <p:animEffect filter="fade" transition="in">
                                      <p:cBhvr>
                                        <p:cTn id="11" dur="2000"/>
                                        <p:tgtEl>
                                          <p:spTgt spid="2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56" grpId="1"/>
      <p:bldP build="whole" bldLvl="1" animBg="1" rev="0" advAuto="0" spid="257" grpId="2"/>
    </p:bldLst>
  </p:timing>
</p:sld>
</file>

<file path=ppt/slides/slide4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9" name="Shape 259"/>
          <p:cNvSpPr/>
          <p:nvPr>
            <p:ph type="title"/>
          </p:nvPr>
        </p:nvSpPr>
        <p:spPr>
          <a:xfrm>
            <a:off x="457200" y="277812"/>
            <a:ext cx="8229600" cy="1143001"/>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p>
            <a:pPr lvl="0" defTabSz="841247">
              <a:defRPr sz="1800">
                <a:solidFill>
                  <a:srgbClr val="000000"/>
                </a:solidFill>
                <a:effectLst/>
              </a:defRPr>
            </a:pPr>
            <a:r>
              <a:rPr b="1" sz="3680">
                <a:solidFill>
                  <a:srgbClr val="FFFFFF"/>
                </a:solidFill>
                <a:effectLst>
                  <a:outerShdw sx="100000" sy="100000" kx="0" ky="0" algn="b" rotWithShape="0" blurRad="11684" dist="23368" dir="2700000">
                    <a:srgbClr val="000000"/>
                  </a:outerShdw>
                </a:effectLst>
              </a:rPr>
              <a:t>The Glory Of God Seen</a:t>
            </a:r>
            <a:br>
              <a:rPr b="1" sz="3680">
                <a:solidFill>
                  <a:srgbClr val="FFFFFF"/>
                </a:solidFill>
                <a:effectLst>
                  <a:outerShdw sx="100000" sy="100000" kx="0" ky="0" algn="b" rotWithShape="0" blurRad="11684" dist="23368" dir="2700000">
                    <a:srgbClr val="000000"/>
                  </a:outerShdw>
                </a:effectLst>
              </a:rPr>
            </a:br>
            <a:r>
              <a:rPr b="1" sz="3680">
                <a:solidFill>
                  <a:srgbClr val="FFFFFF"/>
                </a:solidFill>
                <a:effectLst>
                  <a:outerShdw sx="100000" sy="100000" kx="0" ky="0" algn="b" rotWithShape="0" blurRad="11684" dist="23368" dir="2700000">
                    <a:srgbClr val="000000"/>
                  </a:outerShdw>
                </a:effectLst>
              </a:rPr>
              <a:t> In The Creation</a:t>
            </a:r>
          </a:p>
        </p:txBody>
      </p:sp>
      <p:sp>
        <p:nvSpPr>
          <p:cNvPr id="260" name="Shape 260"/>
          <p:cNvSpPr/>
          <p:nvPr>
            <p:ph type="body" idx="1"/>
          </p:nvPr>
        </p:nvSpPr>
        <p:spPr>
          <a:xfrm>
            <a:off x="457200" y="1600200"/>
            <a:ext cx="8229600" cy="4530725"/>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p>
            <a:pPr lvl="0" algn="ctr">
              <a:lnSpc>
                <a:spcPct val="90000"/>
              </a:lnSpc>
              <a:buClrTx/>
              <a:buSzPct val="90000"/>
              <a:buFontTx/>
              <a:buBlip>
                <a:blip r:embed="rId2"/>
              </a:buBlip>
              <a:defRPr sz="1800">
                <a:solidFill>
                  <a:srgbClr val="000000"/>
                </a:solidFill>
                <a:effectLst/>
              </a:defRPr>
            </a:pPr>
            <a:r>
              <a:rPr b="1" sz="3200">
                <a:solidFill>
                  <a:srgbClr val="FFFFFF"/>
                </a:solidFill>
                <a:effectLst>
                  <a:outerShdw sx="100000" sy="100000" kx="0" ky="0" algn="b" rotWithShape="0" blurRad="12700" dist="25400" dir="2700000">
                    <a:srgbClr val="000000"/>
                  </a:outerShdw>
                </a:effectLst>
              </a:rPr>
              <a:t>Psalm 148:1-13</a:t>
            </a:r>
            <a:endParaRPr b="1" sz="3200">
              <a:solidFill>
                <a:srgbClr val="FFFFFF"/>
              </a:solidFill>
              <a:effectLst>
                <a:outerShdw sx="100000" sy="100000" kx="0" ky="0" algn="b" rotWithShape="0" blurRad="12700" dist="25400" dir="2700000">
                  <a:srgbClr val="000000"/>
                </a:outerShdw>
              </a:effectLst>
            </a:endParaRPr>
          </a:p>
          <a:p>
            <a:pPr lvl="0">
              <a:lnSpc>
                <a:spcPct val="90000"/>
              </a:lnSpc>
              <a:buClrTx/>
              <a:buSzPct val="90000"/>
              <a:buFontTx/>
              <a:buBlip>
                <a:blip r:embed="rId2"/>
              </a:buBlip>
              <a:defRPr sz="1800">
                <a:solidFill>
                  <a:srgbClr val="000000"/>
                </a:solidFill>
                <a:effectLst/>
              </a:defRPr>
            </a:pPr>
            <a:r>
              <a:rPr b="1" sz="3200">
                <a:solidFill>
                  <a:srgbClr val="FFFFFF"/>
                </a:solidFill>
                <a:effectLst>
                  <a:outerShdw sx="100000" sy="100000" kx="0" ky="0" algn="b" rotWithShape="0" blurRad="12700" dist="25400" dir="2700000">
                    <a:srgbClr val="000000"/>
                  </a:outerShdw>
                </a:effectLst>
              </a:rPr>
              <a:t>4 Praise Him, you heavens of heavens, And you waters above the heavens! </a:t>
            </a:r>
            <a:endParaRPr b="1" sz="3200">
              <a:solidFill>
                <a:srgbClr val="FFFFFF"/>
              </a:solidFill>
              <a:effectLst>
                <a:outerShdw sx="100000" sy="100000" kx="0" ky="0" algn="b" rotWithShape="0" blurRad="12700" dist="25400" dir="2700000">
                  <a:srgbClr val="000000"/>
                </a:outerShdw>
              </a:effectLst>
            </a:endParaRPr>
          </a:p>
          <a:p>
            <a:pPr lvl="0">
              <a:lnSpc>
                <a:spcPct val="90000"/>
              </a:lnSpc>
              <a:buClrTx/>
              <a:buSzPct val="90000"/>
              <a:buFontTx/>
              <a:buBlip>
                <a:blip r:embed="rId2"/>
              </a:buBlip>
              <a:defRPr sz="1800">
                <a:solidFill>
                  <a:srgbClr val="000000"/>
                </a:solidFill>
                <a:effectLst/>
              </a:defRPr>
            </a:pPr>
            <a:r>
              <a:rPr b="1" sz="3200">
                <a:solidFill>
                  <a:srgbClr val="FFFFFF"/>
                </a:solidFill>
                <a:effectLst>
                  <a:outerShdw sx="100000" sy="100000" kx="0" ky="0" algn="b" rotWithShape="0" blurRad="12700" dist="25400" dir="2700000">
                    <a:srgbClr val="000000"/>
                  </a:outerShdw>
                </a:effectLst>
              </a:rPr>
              <a:t>5 Let them praise the name of the LORD, For He commanded and they were created. </a:t>
            </a:r>
            <a:endParaRPr b="1" sz="3200">
              <a:solidFill>
                <a:srgbClr val="FFFFFF"/>
              </a:solidFill>
              <a:effectLst>
                <a:outerShdw sx="100000" sy="100000" kx="0" ky="0" algn="b" rotWithShape="0" blurRad="12700" dist="25400" dir="2700000">
                  <a:srgbClr val="000000"/>
                </a:outerShdw>
              </a:effectLst>
            </a:endParaRPr>
          </a:p>
          <a:p>
            <a:pPr lvl="0">
              <a:lnSpc>
                <a:spcPct val="90000"/>
              </a:lnSpc>
              <a:buClrTx/>
              <a:buSzPct val="90000"/>
              <a:buFontTx/>
              <a:buBlip>
                <a:blip r:embed="rId2"/>
              </a:buBlip>
              <a:defRPr sz="1800">
                <a:solidFill>
                  <a:srgbClr val="000000"/>
                </a:solidFill>
                <a:effectLst/>
              </a:defRPr>
            </a:pPr>
            <a:r>
              <a:rPr b="1" sz="3200">
                <a:solidFill>
                  <a:srgbClr val="FFFFFF"/>
                </a:solidFill>
                <a:effectLst>
                  <a:outerShdw sx="100000" sy="100000" kx="0" ky="0" algn="b" rotWithShape="0" blurRad="12700" dist="25400" dir="2700000">
                    <a:srgbClr val="000000"/>
                  </a:outerShdw>
                </a:effectLst>
              </a:rPr>
              <a:t>6 He also established them forever and ever; He made a decree which shall not pass away.</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10" grpId="1" fill="hold">
                                  <p:stCondLst>
                                    <p:cond delay="0"/>
                                  </p:stCondLst>
                                  <p:iterate type="el" backwards="0">
                                    <p:tmAbs val="0"/>
                                  </p:iterate>
                                  <p:childTnLst>
                                    <p:set>
                                      <p:cBhvr>
                                        <p:cTn id="6" fill="hold"/>
                                        <p:tgtEl>
                                          <p:spTgt spid="259"/>
                                        </p:tgtEl>
                                        <p:attrNameLst>
                                          <p:attrName>style.visibility</p:attrName>
                                        </p:attrNameLst>
                                      </p:cBhvr>
                                      <p:to>
                                        <p:strVal val="visible"/>
                                      </p:to>
                                    </p:set>
                                    <p:animEffect filter="fade" transition="in">
                                      <p:cBhvr>
                                        <p:cTn id="7" dur="2000"/>
                                        <p:tgtEl>
                                          <p:spTgt spid="259"/>
                                        </p:tgtEl>
                                      </p:cBhvr>
                                    </p:animEffect>
                                  </p:childTnLst>
                                </p:cTn>
                              </p:par>
                            </p:childTnLst>
                          </p:cTn>
                        </p:par>
                        <p:par>
                          <p:cTn id="8" fill="hold">
                            <p:stCondLst>
                              <p:cond delay="2000"/>
                            </p:stCondLst>
                            <p:childTnLst>
                              <p:par>
                                <p:cTn id="9" nodeType="afterEffect" presetClass="entr" presetSubtype="0" presetID="10" grpId="2" fill="hold">
                                  <p:stCondLst>
                                    <p:cond delay="0"/>
                                  </p:stCondLst>
                                  <p:iterate type="el" backwards="0">
                                    <p:tmAbs val="0"/>
                                  </p:iterate>
                                  <p:childTnLst>
                                    <p:set>
                                      <p:cBhvr>
                                        <p:cTn id="10" fill="hold"/>
                                        <p:tgtEl>
                                          <p:spTgt spid="260"/>
                                        </p:tgtEl>
                                        <p:attrNameLst>
                                          <p:attrName>style.visibility</p:attrName>
                                        </p:attrNameLst>
                                      </p:cBhvr>
                                      <p:to>
                                        <p:strVal val="visible"/>
                                      </p:to>
                                    </p:set>
                                    <p:animEffect filter="fade" transition="in">
                                      <p:cBhvr>
                                        <p:cTn id="11" dur="2000"/>
                                        <p:tgtEl>
                                          <p:spTgt spid="2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60" grpId="2"/>
      <p:bldP build="whole" bldLvl="1" animBg="1" rev="0" advAuto="0" spid="259" grpId="1"/>
    </p:bldLst>
  </p:timing>
</p:sld>
</file>

<file path=ppt/slides/slide4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2" name="Shape 262"/>
          <p:cNvSpPr/>
          <p:nvPr>
            <p:ph type="title"/>
          </p:nvPr>
        </p:nvSpPr>
        <p:spPr>
          <a:xfrm>
            <a:off x="457200" y="277812"/>
            <a:ext cx="8229600" cy="1143001"/>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p>
            <a:pPr lvl="0" defTabSz="841247">
              <a:defRPr sz="1800">
                <a:solidFill>
                  <a:srgbClr val="000000"/>
                </a:solidFill>
                <a:effectLst/>
              </a:defRPr>
            </a:pPr>
            <a:r>
              <a:rPr b="1" sz="3680">
                <a:solidFill>
                  <a:srgbClr val="FFFFFF"/>
                </a:solidFill>
                <a:effectLst>
                  <a:outerShdw sx="100000" sy="100000" kx="0" ky="0" algn="b" rotWithShape="0" blurRad="11684" dist="23368" dir="2700000">
                    <a:srgbClr val="000000"/>
                  </a:outerShdw>
                </a:effectLst>
              </a:rPr>
              <a:t>The Glory Of God Seen</a:t>
            </a:r>
            <a:br>
              <a:rPr b="1" sz="3680">
                <a:solidFill>
                  <a:srgbClr val="FFFFFF"/>
                </a:solidFill>
                <a:effectLst>
                  <a:outerShdw sx="100000" sy="100000" kx="0" ky="0" algn="b" rotWithShape="0" blurRad="11684" dist="23368" dir="2700000">
                    <a:srgbClr val="000000"/>
                  </a:outerShdw>
                </a:effectLst>
              </a:rPr>
            </a:br>
            <a:r>
              <a:rPr b="1" sz="3680">
                <a:solidFill>
                  <a:srgbClr val="FFFFFF"/>
                </a:solidFill>
                <a:effectLst>
                  <a:outerShdw sx="100000" sy="100000" kx="0" ky="0" algn="b" rotWithShape="0" blurRad="11684" dist="23368" dir="2700000">
                    <a:srgbClr val="000000"/>
                  </a:outerShdw>
                </a:effectLst>
              </a:rPr>
              <a:t> In The Creation</a:t>
            </a:r>
          </a:p>
        </p:txBody>
      </p:sp>
      <p:sp>
        <p:nvSpPr>
          <p:cNvPr id="263" name="Shape 263"/>
          <p:cNvSpPr/>
          <p:nvPr>
            <p:ph type="body" idx="1"/>
          </p:nvPr>
        </p:nvSpPr>
        <p:spPr>
          <a:xfrm>
            <a:off x="457200" y="1600200"/>
            <a:ext cx="8229600" cy="4530725"/>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p>
            <a:pPr lvl="0" algn="ctr">
              <a:buClrTx/>
              <a:buSzPct val="90000"/>
              <a:buFontTx/>
              <a:buBlip>
                <a:blip r:embed="rId2"/>
              </a:buBlip>
              <a:defRPr sz="1800">
                <a:solidFill>
                  <a:srgbClr val="000000"/>
                </a:solidFill>
                <a:effectLst/>
              </a:defRPr>
            </a:pPr>
            <a:r>
              <a:rPr b="1" sz="3200">
                <a:solidFill>
                  <a:srgbClr val="FFFFFF"/>
                </a:solidFill>
                <a:effectLst>
                  <a:outerShdw sx="100000" sy="100000" kx="0" ky="0" algn="b" rotWithShape="0" blurRad="12700" dist="25400" dir="2700000">
                    <a:srgbClr val="000000"/>
                  </a:outerShdw>
                </a:effectLst>
              </a:rPr>
              <a:t>Psalm 148:1-13! </a:t>
            </a:r>
            <a:endParaRPr b="1" sz="3200">
              <a:solidFill>
                <a:srgbClr val="FFFFFF"/>
              </a:solidFill>
              <a:effectLst>
                <a:outerShdw sx="100000" sy="100000" kx="0" ky="0" algn="b" rotWithShape="0" blurRad="12700" dist="25400" dir="2700000">
                  <a:srgbClr val="000000"/>
                </a:outerShdw>
              </a:effectLst>
            </a:endParaRPr>
          </a:p>
          <a:p>
            <a:pPr lvl="0">
              <a:buClrTx/>
              <a:buSzPct val="90000"/>
              <a:buFontTx/>
              <a:buBlip>
                <a:blip r:embed="rId2"/>
              </a:buBlip>
              <a:defRPr sz="1800">
                <a:solidFill>
                  <a:srgbClr val="000000"/>
                </a:solidFill>
                <a:effectLst/>
              </a:defRPr>
            </a:pPr>
            <a:r>
              <a:rPr b="1" sz="3200">
                <a:solidFill>
                  <a:srgbClr val="FFFFFF"/>
                </a:solidFill>
                <a:effectLst>
                  <a:outerShdw sx="100000" sy="100000" kx="0" ky="0" algn="b" rotWithShape="0" blurRad="12700" dist="25400" dir="2700000">
                    <a:srgbClr val="000000"/>
                  </a:outerShdw>
                </a:effectLst>
              </a:rPr>
              <a:t>7 Praise the LORD from the earth, You great sea creatures and all the depths; </a:t>
            </a:r>
            <a:endParaRPr b="1" sz="3200">
              <a:solidFill>
                <a:srgbClr val="FFFFFF"/>
              </a:solidFill>
              <a:effectLst>
                <a:outerShdw sx="100000" sy="100000" kx="0" ky="0" algn="b" rotWithShape="0" blurRad="12700" dist="25400" dir="2700000">
                  <a:srgbClr val="000000"/>
                </a:outerShdw>
              </a:effectLst>
            </a:endParaRPr>
          </a:p>
          <a:p>
            <a:pPr lvl="0">
              <a:buClrTx/>
              <a:buSzPct val="90000"/>
              <a:buFontTx/>
              <a:buBlip>
                <a:blip r:embed="rId2"/>
              </a:buBlip>
              <a:defRPr sz="1800">
                <a:solidFill>
                  <a:srgbClr val="000000"/>
                </a:solidFill>
                <a:effectLst/>
              </a:defRPr>
            </a:pPr>
            <a:r>
              <a:rPr b="1" sz="3200">
                <a:solidFill>
                  <a:srgbClr val="FFFFFF"/>
                </a:solidFill>
                <a:effectLst>
                  <a:outerShdw sx="100000" sy="100000" kx="0" ky="0" algn="b" rotWithShape="0" blurRad="12700" dist="25400" dir="2700000">
                    <a:srgbClr val="000000"/>
                  </a:outerShdw>
                </a:effectLst>
              </a:rPr>
              <a:t>8 Fire and hail, snow and clouds; Stormy wind, fulfilling His word; </a:t>
            </a:r>
            <a:endParaRPr b="1" sz="3200">
              <a:solidFill>
                <a:srgbClr val="FFFFFF"/>
              </a:solidFill>
              <a:effectLst>
                <a:outerShdw sx="100000" sy="100000" kx="0" ky="0" algn="b" rotWithShape="0" blurRad="12700" dist="25400" dir="2700000">
                  <a:srgbClr val="000000"/>
                </a:outerShdw>
              </a:effectLst>
            </a:endParaRPr>
          </a:p>
          <a:p>
            <a:pPr lvl="0">
              <a:buClrTx/>
              <a:buSzPct val="90000"/>
              <a:buFontTx/>
              <a:buBlip>
                <a:blip r:embed="rId2"/>
              </a:buBlip>
              <a:defRPr sz="1800">
                <a:solidFill>
                  <a:srgbClr val="000000"/>
                </a:solidFill>
                <a:effectLst/>
              </a:defRPr>
            </a:pPr>
            <a:r>
              <a:rPr b="1" sz="3200">
                <a:solidFill>
                  <a:srgbClr val="FFFFFF"/>
                </a:solidFill>
                <a:effectLst>
                  <a:outerShdw sx="100000" sy="100000" kx="0" ky="0" algn="b" rotWithShape="0" blurRad="12700" dist="25400" dir="2700000">
                    <a:srgbClr val="000000"/>
                  </a:outerShdw>
                </a:effectLst>
              </a:rPr>
              <a:t>9 Mountains and all hills; Fruitful trees and all cedars; </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10" grpId="1" fill="hold">
                                  <p:stCondLst>
                                    <p:cond delay="0"/>
                                  </p:stCondLst>
                                  <p:iterate type="el" backwards="0">
                                    <p:tmAbs val="0"/>
                                  </p:iterate>
                                  <p:childTnLst>
                                    <p:set>
                                      <p:cBhvr>
                                        <p:cTn id="6" fill="hold"/>
                                        <p:tgtEl>
                                          <p:spTgt spid="262"/>
                                        </p:tgtEl>
                                        <p:attrNameLst>
                                          <p:attrName>style.visibility</p:attrName>
                                        </p:attrNameLst>
                                      </p:cBhvr>
                                      <p:to>
                                        <p:strVal val="visible"/>
                                      </p:to>
                                    </p:set>
                                    <p:animEffect filter="fade" transition="in">
                                      <p:cBhvr>
                                        <p:cTn id="7" dur="2000"/>
                                        <p:tgtEl>
                                          <p:spTgt spid="262"/>
                                        </p:tgtEl>
                                      </p:cBhvr>
                                    </p:animEffect>
                                  </p:childTnLst>
                                </p:cTn>
                              </p:par>
                            </p:childTnLst>
                          </p:cTn>
                        </p:par>
                        <p:par>
                          <p:cTn id="8" fill="hold">
                            <p:stCondLst>
                              <p:cond delay="2000"/>
                            </p:stCondLst>
                            <p:childTnLst>
                              <p:par>
                                <p:cTn id="9" nodeType="afterEffect" presetClass="entr" presetSubtype="0" presetID="10" grpId="2" fill="hold">
                                  <p:stCondLst>
                                    <p:cond delay="0"/>
                                  </p:stCondLst>
                                  <p:iterate type="el" backwards="0">
                                    <p:tmAbs val="0"/>
                                  </p:iterate>
                                  <p:childTnLst>
                                    <p:set>
                                      <p:cBhvr>
                                        <p:cTn id="10" fill="hold"/>
                                        <p:tgtEl>
                                          <p:spTgt spid="263"/>
                                        </p:tgtEl>
                                        <p:attrNameLst>
                                          <p:attrName>style.visibility</p:attrName>
                                        </p:attrNameLst>
                                      </p:cBhvr>
                                      <p:to>
                                        <p:strVal val="visible"/>
                                      </p:to>
                                    </p:set>
                                    <p:animEffect filter="fade" transition="in">
                                      <p:cBhvr>
                                        <p:cTn id="11" dur="2000"/>
                                        <p:tgtEl>
                                          <p:spTgt spid="2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63" grpId="2"/>
      <p:bldP build="whole" bldLvl="1" animBg="1" rev="0" advAuto="0" spid="262" grpId="1"/>
    </p:bldLst>
  </p:timing>
</p:sld>
</file>

<file path=ppt/slides/slide4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5" name="Shape 265"/>
          <p:cNvSpPr/>
          <p:nvPr>
            <p:ph type="title"/>
          </p:nvPr>
        </p:nvSpPr>
        <p:spPr>
          <a:xfrm>
            <a:off x="457200" y="277812"/>
            <a:ext cx="8229600" cy="1143001"/>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p>
            <a:pPr lvl="0" defTabSz="841247">
              <a:defRPr sz="1800">
                <a:solidFill>
                  <a:srgbClr val="000000"/>
                </a:solidFill>
                <a:effectLst/>
              </a:defRPr>
            </a:pPr>
            <a:r>
              <a:rPr b="1" sz="3680">
                <a:solidFill>
                  <a:srgbClr val="FFFFFF"/>
                </a:solidFill>
                <a:effectLst>
                  <a:outerShdw sx="100000" sy="100000" kx="0" ky="0" algn="b" rotWithShape="0" blurRad="11684" dist="23368" dir="2700000">
                    <a:srgbClr val="000000"/>
                  </a:outerShdw>
                </a:effectLst>
              </a:rPr>
              <a:t>The Glory Of God Seen</a:t>
            </a:r>
            <a:br>
              <a:rPr b="1" sz="3680">
                <a:solidFill>
                  <a:srgbClr val="FFFFFF"/>
                </a:solidFill>
                <a:effectLst>
                  <a:outerShdw sx="100000" sy="100000" kx="0" ky="0" algn="b" rotWithShape="0" blurRad="11684" dist="23368" dir="2700000">
                    <a:srgbClr val="000000"/>
                  </a:outerShdw>
                </a:effectLst>
              </a:rPr>
            </a:br>
            <a:r>
              <a:rPr b="1" sz="3680">
                <a:solidFill>
                  <a:srgbClr val="FFFFFF"/>
                </a:solidFill>
                <a:effectLst>
                  <a:outerShdw sx="100000" sy="100000" kx="0" ky="0" algn="b" rotWithShape="0" blurRad="11684" dist="23368" dir="2700000">
                    <a:srgbClr val="000000"/>
                  </a:outerShdw>
                </a:effectLst>
              </a:rPr>
              <a:t> In The Creation</a:t>
            </a:r>
          </a:p>
        </p:txBody>
      </p:sp>
      <p:sp>
        <p:nvSpPr>
          <p:cNvPr id="266" name="Shape 266"/>
          <p:cNvSpPr/>
          <p:nvPr>
            <p:ph type="body" idx="1"/>
          </p:nvPr>
        </p:nvSpPr>
        <p:spPr>
          <a:xfrm>
            <a:off x="457200" y="1600200"/>
            <a:ext cx="8229600" cy="4530725"/>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p>
            <a:pPr lvl="0" algn="ctr">
              <a:buClrTx/>
              <a:buSzPct val="90000"/>
              <a:buFontTx/>
              <a:buBlip>
                <a:blip r:embed="rId2"/>
              </a:buBlip>
              <a:defRPr sz="1800">
                <a:solidFill>
                  <a:srgbClr val="000000"/>
                </a:solidFill>
                <a:effectLst/>
              </a:defRPr>
            </a:pPr>
            <a:r>
              <a:rPr b="1" sz="3200">
                <a:solidFill>
                  <a:srgbClr val="FFFFFF"/>
                </a:solidFill>
                <a:effectLst>
                  <a:outerShdw sx="100000" sy="100000" kx="0" ky="0" algn="b" rotWithShape="0" blurRad="12700" dist="25400" dir="2700000">
                    <a:srgbClr val="000000"/>
                  </a:outerShdw>
                </a:effectLst>
              </a:rPr>
              <a:t>Psalm 148:1-13</a:t>
            </a:r>
            <a:endParaRPr b="1" sz="3200">
              <a:solidFill>
                <a:srgbClr val="FFFFFF"/>
              </a:solidFill>
              <a:effectLst>
                <a:outerShdw sx="100000" sy="100000" kx="0" ky="0" algn="b" rotWithShape="0" blurRad="12700" dist="25400" dir="2700000">
                  <a:srgbClr val="000000"/>
                </a:outerShdw>
              </a:effectLst>
            </a:endParaRPr>
          </a:p>
          <a:p>
            <a:pPr lvl="0">
              <a:buClrTx/>
              <a:buSzPct val="90000"/>
              <a:buFontTx/>
              <a:buBlip>
                <a:blip r:embed="rId2"/>
              </a:buBlip>
              <a:defRPr sz="1800">
                <a:solidFill>
                  <a:srgbClr val="000000"/>
                </a:solidFill>
                <a:effectLst/>
              </a:defRPr>
            </a:pPr>
            <a:r>
              <a:rPr b="1" sz="3200">
                <a:solidFill>
                  <a:srgbClr val="FFFFFF"/>
                </a:solidFill>
                <a:effectLst>
                  <a:outerShdw sx="100000" sy="100000" kx="0" ky="0" algn="b" rotWithShape="0" blurRad="12700" dist="25400" dir="2700000">
                    <a:srgbClr val="000000"/>
                  </a:outerShdw>
                </a:effectLst>
              </a:rPr>
              <a:t>10 Beasts and all cattle; Creeping things and flying fowl; </a:t>
            </a:r>
            <a:endParaRPr b="1" sz="3200">
              <a:solidFill>
                <a:srgbClr val="FFFFFF"/>
              </a:solidFill>
              <a:effectLst>
                <a:outerShdw sx="100000" sy="100000" kx="0" ky="0" algn="b" rotWithShape="0" blurRad="12700" dist="25400" dir="2700000">
                  <a:srgbClr val="000000"/>
                </a:outerShdw>
              </a:effectLst>
            </a:endParaRPr>
          </a:p>
          <a:p>
            <a:pPr lvl="0">
              <a:buClrTx/>
              <a:buSzPct val="90000"/>
              <a:buFontTx/>
              <a:buBlip>
                <a:blip r:embed="rId2"/>
              </a:buBlip>
              <a:defRPr sz="1800">
                <a:solidFill>
                  <a:srgbClr val="000000"/>
                </a:solidFill>
                <a:effectLst/>
              </a:defRPr>
            </a:pPr>
            <a:r>
              <a:rPr b="1" sz="3200">
                <a:solidFill>
                  <a:srgbClr val="FFFFFF"/>
                </a:solidFill>
                <a:effectLst>
                  <a:outerShdw sx="100000" sy="100000" kx="0" ky="0" algn="b" rotWithShape="0" blurRad="12700" dist="25400" dir="2700000">
                    <a:srgbClr val="000000"/>
                  </a:outerShdw>
                </a:effectLst>
              </a:rPr>
              <a:t>11 Kings of the earth and all peoples; Princes and all judges of the earth; </a:t>
            </a:r>
            <a:endParaRPr b="1" sz="3200">
              <a:solidFill>
                <a:srgbClr val="FFFFFF"/>
              </a:solidFill>
              <a:effectLst>
                <a:outerShdw sx="100000" sy="100000" kx="0" ky="0" algn="b" rotWithShape="0" blurRad="12700" dist="25400" dir="2700000">
                  <a:srgbClr val="000000"/>
                </a:outerShdw>
              </a:effectLst>
            </a:endParaRPr>
          </a:p>
          <a:p>
            <a:pPr lvl="0">
              <a:buClrTx/>
              <a:buSzPct val="90000"/>
              <a:buFontTx/>
              <a:buBlip>
                <a:blip r:embed="rId2"/>
              </a:buBlip>
              <a:defRPr sz="1800">
                <a:solidFill>
                  <a:srgbClr val="000000"/>
                </a:solidFill>
                <a:effectLst/>
              </a:defRPr>
            </a:pPr>
            <a:r>
              <a:rPr b="1" sz="3200">
                <a:solidFill>
                  <a:srgbClr val="FFFFFF"/>
                </a:solidFill>
                <a:effectLst>
                  <a:outerShdw sx="100000" sy="100000" kx="0" ky="0" algn="b" rotWithShape="0" blurRad="12700" dist="25400" dir="2700000">
                    <a:srgbClr val="000000"/>
                  </a:outerShdw>
                </a:effectLst>
              </a:rPr>
              <a:t>12 Both young men and maidens; Old men and children.</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10" grpId="1" fill="hold">
                                  <p:stCondLst>
                                    <p:cond delay="0"/>
                                  </p:stCondLst>
                                  <p:iterate type="el" backwards="0">
                                    <p:tmAbs val="0"/>
                                  </p:iterate>
                                  <p:childTnLst>
                                    <p:set>
                                      <p:cBhvr>
                                        <p:cTn id="6" fill="hold"/>
                                        <p:tgtEl>
                                          <p:spTgt spid="265"/>
                                        </p:tgtEl>
                                        <p:attrNameLst>
                                          <p:attrName>style.visibility</p:attrName>
                                        </p:attrNameLst>
                                      </p:cBhvr>
                                      <p:to>
                                        <p:strVal val="visible"/>
                                      </p:to>
                                    </p:set>
                                    <p:animEffect filter="fade" transition="in">
                                      <p:cBhvr>
                                        <p:cTn id="7" dur="2000"/>
                                        <p:tgtEl>
                                          <p:spTgt spid="265"/>
                                        </p:tgtEl>
                                      </p:cBhvr>
                                    </p:animEffect>
                                  </p:childTnLst>
                                </p:cTn>
                              </p:par>
                            </p:childTnLst>
                          </p:cTn>
                        </p:par>
                        <p:par>
                          <p:cTn id="8" fill="hold">
                            <p:stCondLst>
                              <p:cond delay="2000"/>
                            </p:stCondLst>
                            <p:childTnLst>
                              <p:par>
                                <p:cTn id="9" nodeType="afterEffect" presetClass="entr" presetSubtype="0" presetID="10" grpId="2" fill="hold">
                                  <p:stCondLst>
                                    <p:cond delay="0"/>
                                  </p:stCondLst>
                                  <p:iterate type="el" backwards="0">
                                    <p:tmAbs val="0"/>
                                  </p:iterate>
                                  <p:childTnLst>
                                    <p:set>
                                      <p:cBhvr>
                                        <p:cTn id="10" fill="hold"/>
                                        <p:tgtEl>
                                          <p:spTgt spid="266"/>
                                        </p:tgtEl>
                                        <p:attrNameLst>
                                          <p:attrName>style.visibility</p:attrName>
                                        </p:attrNameLst>
                                      </p:cBhvr>
                                      <p:to>
                                        <p:strVal val="visible"/>
                                      </p:to>
                                    </p:set>
                                    <p:animEffect filter="fade" transition="in">
                                      <p:cBhvr>
                                        <p:cTn id="11" dur="2000"/>
                                        <p:tgtEl>
                                          <p:spTgt spid="2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65" grpId="1"/>
      <p:bldP build="whole" bldLvl="1" animBg="1" rev="0" advAuto="0" spid="266" grpId="2"/>
    </p:bldLst>
  </p:timing>
</p:sld>
</file>

<file path=ppt/slides/slide4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8" name="Shape 268"/>
          <p:cNvSpPr/>
          <p:nvPr>
            <p:ph type="title"/>
          </p:nvPr>
        </p:nvSpPr>
        <p:spPr>
          <a:xfrm>
            <a:off x="457200" y="277812"/>
            <a:ext cx="8229600" cy="1143001"/>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p>
            <a:pPr lvl="0" defTabSz="841247">
              <a:defRPr sz="1800">
                <a:solidFill>
                  <a:srgbClr val="000000"/>
                </a:solidFill>
                <a:effectLst/>
              </a:defRPr>
            </a:pPr>
            <a:r>
              <a:rPr b="1" sz="3680">
                <a:solidFill>
                  <a:srgbClr val="FFFFFF"/>
                </a:solidFill>
                <a:effectLst>
                  <a:outerShdw sx="100000" sy="100000" kx="0" ky="0" algn="b" rotWithShape="0" blurRad="11684" dist="23368" dir="2700000">
                    <a:srgbClr val="000000"/>
                  </a:outerShdw>
                </a:effectLst>
              </a:rPr>
              <a:t>The Glory Of God Seen</a:t>
            </a:r>
            <a:br>
              <a:rPr b="1" sz="3680">
                <a:solidFill>
                  <a:srgbClr val="FFFFFF"/>
                </a:solidFill>
                <a:effectLst>
                  <a:outerShdw sx="100000" sy="100000" kx="0" ky="0" algn="b" rotWithShape="0" blurRad="11684" dist="23368" dir="2700000">
                    <a:srgbClr val="000000"/>
                  </a:outerShdw>
                </a:effectLst>
              </a:rPr>
            </a:br>
            <a:r>
              <a:rPr b="1" sz="3680">
                <a:solidFill>
                  <a:srgbClr val="FFFFFF"/>
                </a:solidFill>
                <a:effectLst>
                  <a:outerShdw sx="100000" sy="100000" kx="0" ky="0" algn="b" rotWithShape="0" blurRad="11684" dist="23368" dir="2700000">
                    <a:srgbClr val="000000"/>
                  </a:outerShdw>
                </a:effectLst>
              </a:rPr>
              <a:t> In The Creation</a:t>
            </a:r>
          </a:p>
        </p:txBody>
      </p:sp>
      <p:sp>
        <p:nvSpPr>
          <p:cNvPr id="269" name="Shape 269"/>
          <p:cNvSpPr/>
          <p:nvPr>
            <p:ph type="body" idx="1"/>
          </p:nvPr>
        </p:nvSpPr>
        <p:spPr>
          <a:xfrm>
            <a:off x="457200" y="1600200"/>
            <a:ext cx="8229600" cy="4530725"/>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p>
            <a:pPr lvl="0" algn="ctr">
              <a:buClrTx/>
              <a:buSzPct val="90000"/>
              <a:buFontTx/>
              <a:buBlip>
                <a:blip r:embed="rId2"/>
              </a:buBlip>
              <a:defRPr sz="1800">
                <a:solidFill>
                  <a:srgbClr val="000000"/>
                </a:solidFill>
                <a:effectLst/>
              </a:defRPr>
            </a:pPr>
            <a:r>
              <a:rPr b="1" sz="3200">
                <a:solidFill>
                  <a:srgbClr val="FFFFFF"/>
                </a:solidFill>
                <a:effectLst>
                  <a:outerShdw sx="100000" sy="100000" kx="0" ky="0" algn="b" rotWithShape="0" blurRad="12700" dist="25400" dir="2700000">
                    <a:srgbClr val="000000"/>
                  </a:outerShdw>
                </a:effectLst>
              </a:rPr>
              <a:t>Psalm 148:13-14</a:t>
            </a:r>
            <a:endParaRPr b="1" sz="3200">
              <a:solidFill>
                <a:srgbClr val="FFFFFF"/>
              </a:solidFill>
              <a:effectLst>
                <a:outerShdw sx="100000" sy="100000" kx="0" ky="0" algn="b" rotWithShape="0" blurRad="12700" dist="25400" dir="2700000">
                  <a:srgbClr val="000000"/>
                </a:outerShdw>
              </a:effectLst>
            </a:endParaRPr>
          </a:p>
          <a:p>
            <a:pPr lvl="0">
              <a:buClrTx/>
              <a:buSzPct val="90000"/>
              <a:buFontTx/>
              <a:buBlip>
                <a:blip r:embed="rId2"/>
              </a:buBlip>
              <a:defRPr sz="1800">
                <a:solidFill>
                  <a:srgbClr val="000000"/>
                </a:solidFill>
                <a:effectLst/>
              </a:defRPr>
            </a:pPr>
            <a:r>
              <a:rPr b="1" sz="3200">
                <a:solidFill>
                  <a:srgbClr val="FFFFFF"/>
                </a:solidFill>
                <a:effectLst>
                  <a:outerShdw sx="100000" sy="100000" kx="0" ky="0" algn="b" rotWithShape="0" blurRad="12700" dist="25400" dir="2700000">
                    <a:srgbClr val="000000"/>
                  </a:outerShdw>
                </a:effectLst>
              </a:rPr>
              <a:t>13 Let them praise the name of the LORD, For His name alone is exalted; His glory is above the earth and heaven. </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10" grpId="1" fill="hold">
                                  <p:stCondLst>
                                    <p:cond delay="0"/>
                                  </p:stCondLst>
                                  <p:iterate type="el" backwards="0">
                                    <p:tmAbs val="0"/>
                                  </p:iterate>
                                  <p:childTnLst>
                                    <p:set>
                                      <p:cBhvr>
                                        <p:cTn id="6" fill="hold"/>
                                        <p:tgtEl>
                                          <p:spTgt spid="268"/>
                                        </p:tgtEl>
                                        <p:attrNameLst>
                                          <p:attrName>style.visibility</p:attrName>
                                        </p:attrNameLst>
                                      </p:cBhvr>
                                      <p:to>
                                        <p:strVal val="visible"/>
                                      </p:to>
                                    </p:set>
                                    <p:animEffect filter="fade" transition="in">
                                      <p:cBhvr>
                                        <p:cTn id="7" dur="2000"/>
                                        <p:tgtEl>
                                          <p:spTgt spid="268"/>
                                        </p:tgtEl>
                                      </p:cBhvr>
                                    </p:animEffect>
                                  </p:childTnLst>
                                </p:cTn>
                              </p:par>
                            </p:childTnLst>
                          </p:cTn>
                        </p:par>
                        <p:par>
                          <p:cTn id="8" fill="hold">
                            <p:stCondLst>
                              <p:cond delay="2000"/>
                            </p:stCondLst>
                            <p:childTnLst>
                              <p:par>
                                <p:cTn id="9" nodeType="afterEffect" presetClass="entr" presetSubtype="0" presetID="10" grpId="2" fill="hold">
                                  <p:stCondLst>
                                    <p:cond delay="0"/>
                                  </p:stCondLst>
                                  <p:iterate type="el" backwards="0">
                                    <p:tmAbs val="0"/>
                                  </p:iterate>
                                  <p:childTnLst>
                                    <p:set>
                                      <p:cBhvr>
                                        <p:cTn id="10" fill="hold"/>
                                        <p:tgtEl>
                                          <p:spTgt spid="269"/>
                                        </p:tgtEl>
                                        <p:attrNameLst>
                                          <p:attrName>style.visibility</p:attrName>
                                        </p:attrNameLst>
                                      </p:cBhvr>
                                      <p:to>
                                        <p:strVal val="visible"/>
                                      </p:to>
                                    </p:set>
                                    <p:animEffect filter="fade" transition="in">
                                      <p:cBhvr>
                                        <p:cTn id="11" dur="2000"/>
                                        <p:tgtEl>
                                          <p:spTgt spid="2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69" grpId="2"/>
      <p:bldP build="whole" bldLvl="1" animBg="1" rev="0" advAuto="0" spid="268" grpId="1"/>
    </p:bldLst>
  </p:timing>
</p:sld>
</file>

<file path=ppt/slides/slide46.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000000"/>
        </a:solidFill>
      </p:bgPr>
    </p:bg>
    <p:spTree>
      <p:nvGrpSpPr>
        <p:cNvPr id="1" name=""/>
        <p:cNvGrpSpPr/>
        <p:nvPr/>
      </p:nvGrpSpPr>
      <p:grpSpPr>
        <a:xfrm>
          <a:off x="0" y="0"/>
          <a:ext cx="0" cy="0"/>
          <a:chOff x="0" y="0"/>
          <a:chExt cx="0" cy="0"/>
        </a:xfrm>
      </p:grpSpPr>
      <p:sp>
        <p:nvSpPr>
          <p:cNvPr id="271" name="Shape 271"/>
          <p:cNvSpPr/>
          <p:nvPr>
            <p:ph type="title"/>
          </p:nvPr>
        </p:nvSpPr>
        <p:spPr>
          <a:xfrm>
            <a:off x="457200" y="274637"/>
            <a:ext cx="8229600" cy="1143001"/>
          </a:xfrm>
          <a:prstGeom prst="rect">
            <a:avLst/>
          </a:prstGeom>
        </p:spPr>
        <p:txBody>
          <a:bodyPr lIns="0" tIns="0" rIns="0" bIns="0">
            <a:normAutofit fontScale="100000" lnSpcReduction="0"/>
          </a:bodyPr>
          <a:lstStyle/>
          <a:p>
            <a:pPr lvl="0">
              <a:defRPr>
                <a:solidFill>
                  <a:srgbClr val="000000"/>
                </a:solidFill>
                <a:effectLst/>
              </a:defRPr>
            </a:pPr>
          </a:p>
        </p:txBody>
      </p:sp>
      <p:sp>
        <p:nvSpPr>
          <p:cNvPr id="272" name="Shape 272"/>
          <p:cNvSpPr/>
          <p:nvPr>
            <p:ph type="body" idx="1"/>
          </p:nvPr>
        </p:nvSpPr>
        <p:spPr>
          <a:xfrm>
            <a:off x="457200" y="1600200"/>
            <a:ext cx="8229600" cy="4525963"/>
          </a:xfrm>
          <a:prstGeom prst="rect">
            <a:avLst/>
          </a:prstGeom>
        </p:spPr>
        <p:txBody>
          <a:bodyPr lIns="0" tIns="0" rIns="0" bIns="0">
            <a:normAutofit fontScale="100000" lnSpcReduction="0"/>
          </a:bodyPr>
          <a:lstStyle/>
          <a:p>
            <a:pPr lvl="0">
              <a:buClrTx/>
              <a:buFontTx/>
              <a:buChar char="•"/>
              <a:defRPr>
                <a:solidFill>
                  <a:srgbClr val="000000"/>
                </a:solidFill>
                <a:effectLst/>
              </a:defRPr>
            </a:pP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10" grpId="1" fill="hold">
                                  <p:stCondLst>
                                    <p:cond delay="0"/>
                                  </p:stCondLst>
                                  <p:iterate type="el" backwards="0">
                                    <p:tmAbs val="0"/>
                                  </p:iterate>
                                  <p:childTnLst>
                                    <p:set>
                                      <p:cBhvr>
                                        <p:cTn id="6" fill="hold"/>
                                        <p:tgtEl>
                                          <p:spTgt spid="271"/>
                                        </p:tgtEl>
                                        <p:attrNameLst>
                                          <p:attrName>style.visibility</p:attrName>
                                        </p:attrNameLst>
                                      </p:cBhvr>
                                      <p:to>
                                        <p:strVal val="visible"/>
                                      </p:to>
                                    </p:set>
                                    <p:animEffect filter="fade" transition="in">
                                      <p:cBhvr>
                                        <p:cTn id="7" dur="2000"/>
                                        <p:tgtEl>
                                          <p:spTgt spid="271"/>
                                        </p:tgtEl>
                                      </p:cBhvr>
                                    </p:animEffect>
                                  </p:childTnLst>
                                </p:cTn>
                              </p:par>
                            </p:childTnLst>
                          </p:cTn>
                        </p:par>
                        <p:par>
                          <p:cTn id="8" fill="hold">
                            <p:stCondLst>
                              <p:cond delay="2000"/>
                            </p:stCondLst>
                            <p:childTnLst>
                              <p:par>
                                <p:cTn id="9" nodeType="afterEffect" presetClass="entr" presetSubtype="0" presetID="10" grpId="2" fill="hold">
                                  <p:stCondLst>
                                    <p:cond delay="0"/>
                                  </p:stCondLst>
                                  <p:iterate type="el" backwards="0">
                                    <p:tmAbs val="0"/>
                                  </p:iterate>
                                  <p:childTnLst>
                                    <p:set>
                                      <p:cBhvr>
                                        <p:cTn id="10" fill="hold"/>
                                        <p:tgtEl>
                                          <p:spTgt spid="272"/>
                                        </p:tgtEl>
                                        <p:attrNameLst>
                                          <p:attrName>style.visibility</p:attrName>
                                        </p:attrNameLst>
                                      </p:cBhvr>
                                      <p:to>
                                        <p:strVal val="visible"/>
                                      </p:to>
                                    </p:set>
                                    <p:animEffect filter="fade" transition="in">
                                      <p:cBhvr>
                                        <p:cTn id="11" dur="2000"/>
                                        <p:tgtEl>
                                          <p:spTgt spid="2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72" grpId="2"/>
      <p:bldP build="whole" bldLvl="1" animBg="1" rev="0" advAuto="0" spid="271" grpId="1"/>
    </p:bldLst>
  </p:timing>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8" name="Shape 148"/>
          <p:cNvSpPr/>
          <p:nvPr>
            <p:ph type="title"/>
          </p:nvPr>
        </p:nvSpPr>
        <p:spPr>
          <a:xfrm>
            <a:off x="457200" y="277812"/>
            <a:ext cx="8229600" cy="1143001"/>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p>
            <a:pPr lvl="0" defTabSz="841247">
              <a:defRPr sz="1800">
                <a:solidFill>
                  <a:srgbClr val="000000"/>
                </a:solidFill>
                <a:effectLst/>
              </a:defRPr>
            </a:pPr>
            <a:r>
              <a:rPr b="1" sz="3680">
                <a:solidFill>
                  <a:srgbClr val="FFFFFF"/>
                </a:solidFill>
                <a:effectLst>
                  <a:outerShdw sx="100000" sy="100000" kx="0" ky="0" algn="b" rotWithShape="0" blurRad="11684" dist="23368" dir="2700000">
                    <a:srgbClr val="000000"/>
                  </a:outerShdw>
                </a:effectLst>
              </a:rPr>
              <a:t>Clearly Hearing </a:t>
            </a:r>
            <a:br>
              <a:rPr b="1" sz="3680">
                <a:solidFill>
                  <a:srgbClr val="FFFFFF"/>
                </a:solidFill>
                <a:effectLst>
                  <a:outerShdw sx="100000" sy="100000" kx="0" ky="0" algn="b" rotWithShape="0" blurRad="11684" dist="23368" dir="2700000">
                    <a:srgbClr val="000000"/>
                  </a:outerShdw>
                </a:effectLst>
              </a:rPr>
            </a:br>
            <a:r>
              <a:rPr b="1" sz="3680">
                <a:solidFill>
                  <a:srgbClr val="FFFFFF"/>
                </a:solidFill>
                <a:effectLst>
                  <a:outerShdw sx="100000" sy="100000" kx="0" ky="0" algn="b" rotWithShape="0" blurRad="11684" dist="23368" dir="2700000">
                    <a:srgbClr val="000000"/>
                  </a:outerShdw>
                </a:effectLst>
              </a:rPr>
              <a:t>The Creation</a:t>
            </a:r>
          </a:p>
        </p:txBody>
      </p:sp>
      <p:sp>
        <p:nvSpPr>
          <p:cNvPr id="149" name="Shape 149"/>
          <p:cNvSpPr/>
          <p:nvPr>
            <p:ph type="body" idx="1"/>
          </p:nvPr>
        </p:nvSpPr>
        <p:spPr>
          <a:xfrm>
            <a:off x="457200" y="1600200"/>
            <a:ext cx="8229600" cy="4530725"/>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p>
            <a:pPr lvl="0" marL="385762" indent="-385762" algn="ctr">
              <a:spcBef>
                <a:spcPts val="800"/>
              </a:spcBef>
              <a:buClrTx/>
              <a:buSzPct val="90000"/>
              <a:buFontTx/>
              <a:buBlip>
                <a:blip r:embed="rId2"/>
              </a:buBlip>
              <a:defRPr sz="1800">
                <a:solidFill>
                  <a:srgbClr val="000000"/>
                </a:solidFill>
                <a:effectLst/>
              </a:defRPr>
            </a:pPr>
            <a:r>
              <a:rPr b="1" sz="3600">
                <a:solidFill>
                  <a:srgbClr val="FFFFFF"/>
                </a:solidFill>
                <a:effectLst>
                  <a:outerShdw sx="100000" sy="100000" kx="0" ky="0" algn="b" rotWithShape="0" blurRad="12700" dist="25400" dir="2700000">
                    <a:srgbClr val="000000"/>
                  </a:outerShdw>
                </a:effectLst>
              </a:rPr>
              <a:t>Psalms 19:1-4</a:t>
            </a:r>
            <a:endParaRPr b="1" sz="3600">
              <a:solidFill>
                <a:srgbClr val="FFFFFF"/>
              </a:solidFill>
              <a:effectLst>
                <a:outerShdw sx="100000" sy="100000" kx="0" ky="0" algn="b" rotWithShape="0" blurRad="12700" dist="25400" dir="2700000">
                  <a:srgbClr val="000000"/>
                </a:outerShdw>
              </a:effectLst>
            </a:endParaRPr>
          </a:p>
          <a:p>
            <a:pPr lvl="0" marL="385762" indent="-385762">
              <a:spcBef>
                <a:spcPts val="800"/>
              </a:spcBef>
              <a:buClrTx/>
              <a:buSzPct val="90000"/>
              <a:buFontTx/>
              <a:buBlip>
                <a:blip r:embed="rId2"/>
              </a:buBlip>
              <a:defRPr sz="1800">
                <a:solidFill>
                  <a:srgbClr val="000000"/>
                </a:solidFill>
                <a:effectLst/>
              </a:defRPr>
            </a:pPr>
            <a:r>
              <a:rPr b="1" sz="3600">
                <a:solidFill>
                  <a:srgbClr val="FFFFFF"/>
                </a:solidFill>
                <a:effectLst>
                  <a:outerShdw sx="100000" sy="100000" kx="0" ky="0" algn="b" rotWithShape="0" blurRad="12700" dist="25400" dir="2700000">
                    <a:srgbClr val="000000"/>
                  </a:outerShdw>
                </a:effectLst>
              </a:rPr>
              <a:t>3 </a:t>
            </a:r>
            <a:r>
              <a:rPr b="1" sz="3600" u="sng">
                <a:solidFill>
                  <a:srgbClr val="FFFFFF"/>
                </a:solidFill>
                <a:effectLst>
                  <a:outerShdw sx="100000" sy="100000" kx="0" ky="0" algn="b" rotWithShape="0" blurRad="12700" dist="25400" dir="2700000">
                    <a:srgbClr val="000000"/>
                  </a:outerShdw>
                </a:effectLst>
              </a:rPr>
              <a:t>There is no speech nor language  Where their voice is not heard</a:t>
            </a:r>
            <a:r>
              <a:rPr b="1" sz="3600">
                <a:solidFill>
                  <a:srgbClr val="FFFFFF"/>
                </a:solidFill>
                <a:effectLst>
                  <a:outerShdw sx="100000" sy="100000" kx="0" ky="0" algn="b" rotWithShape="0" blurRad="12700" dist="25400" dir="2700000">
                    <a:srgbClr val="000000"/>
                  </a:outerShdw>
                </a:effectLst>
              </a:rPr>
              <a:t>. 4 Their line has gone out through all the earth, </a:t>
            </a:r>
            <a:r>
              <a:rPr b="1" sz="3600" u="sng">
                <a:solidFill>
                  <a:srgbClr val="FFFFFF"/>
                </a:solidFill>
                <a:effectLst>
                  <a:outerShdw sx="100000" sy="100000" kx="0" ky="0" algn="b" rotWithShape="0" blurRad="12700" dist="25400" dir="2700000">
                    <a:srgbClr val="000000"/>
                  </a:outerShdw>
                </a:effectLst>
              </a:rPr>
              <a:t>And their words to the end of the world</a:t>
            </a:r>
            <a:r>
              <a:rPr b="1" sz="3600">
                <a:solidFill>
                  <a:srgbClr val="FFFFFF"/>
                </a:solidFill>
                <a:effectLst>
                  <a:outerShdw sx="100000" sy="100000" kx="0" ky="0" algn="b" rotWithShape="0" blurRad="12700" dist="25400" dir="2700000">
                    <a:srgbClr val="000000"/>
                  </a:outerShdw>
                </a:effectLst>
              </a:rPr>
              <a:t>.</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10" grpId="1" fill="hold">
                                  <p:stCondLst>
                                    <p:cond delay="0"/>
                                  </p:stCondLst>
                                  <p:iterate type="el" backwards="0">
                                    <p:tmAbs val="0"/>
                                  </p:iterate>
                                  <p:childTnLst>
                                    <p:set>
                                      <p:cBhvr>
                                        <p:cTn id="6" fill="hold"/>
                                        <p:tgtEl>
                                          <p:spTgt spid="148"/>
                                        </p:tgtEl>
                                        <p:attrNameLst>
                                          <p:attrName>style.visibility</p:attrName>
                                        </p:attrNameLst>
                                      </p:cBhvr>
                                      <p:to>
                                        <p:strVal val="visible"/>
                                      </p:to>
                                    </p:set>
                                    <p:animEffect filter="fade" transition="in">
                                      <p:cBhvr>
                                        <p:cTn id="7" dur="2000"/>
                                        <p:tgtEl>
                                          <p:spTgt spid="148"/>
                                        </p:tgtEl>
                                      </p:cBhvr>
                                    </p:animEffect>
                                  </p:childTnLst>
                                </p:cTn>
                              </p:par>
                            </p:childTnLst>
                          </p:cTn>
                        </p:par>
                        <p:par>
                          <p:cTn id="8" fill="hold">
                            <p:stCondLst>
                              <p:cond delay="2000"/>
                            </p:stCondLst>
                            <p:childTnLst>
                              <p:par>
                                <p:cTn id="9" nodeType="afterEffect" presetClass="entr" presetSubtype="0" presetID="10" grpId="2" fill="hold">
                                  <p:stCondLst>
                                    <p:cond delay="0"/>
                                  </p:stCondLst>
                                  <p:iterate type="el" backwards="0">
                                    <p:tmAbs val="0"/>
                                  </p:iterate>
                                  <p:childTnLst>
                                    <p:set>
                                      <p:cBhvr>
                                        <p:cTn id="10" fill="hold"/>
                                        <p:tgtEl>
                                          <p:spTgt spid="149"/>
                                        </p:tgtEl>
                                        <p:attrNameLst>
                                          <p:attrName>style.visibility</p:attrName>
                                        </p:attrNameLst>
                                      </p:cBhvr>
                                      <p:to>
                                        <p:strVal val="visible"/>
                                      </p:to>
                                    </p:set>
                                    <p:animEffect filter="fade" transition="in">
                                      <p:cBhvr>
                                        <p:cTn id="11" dur="2000"/>
                                        <p:tgtEl>
                                          <p:spTgt spid="1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49" grpId="2"/>
      <p:bldP build="whole" bldLvl="1" animBg="1" rev="0" advAuto="0" spid="148" grpId="1"/>
    </p:bldLst>
  </p:timing>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1" name="Shape 151"/>
          <p:cNvSpPr/>
          <p:nvPr>
            <p:ph type="title"/>
          </p:nvPr>
        </p:nvSpPr>
        <p:spPr>
          <a:xfrm>
            <a:off x="457200" y="277812"/>
            <a:ext cx="8229600" cy="1139826"/>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p>
            <a:pPr lvl="0" defTabSz="841247">
              <a:defRPr sz="1800">
                <a:solidFill>
                  <a:srgbClr val="000000"/>
                </a:solidFill>
                <a:effectLst/>
              </a:defRPr>
            </a:pPr>
            <a:r>
              <a:rPr b="1" sz="3680">
                <a:solidFill>
                  <a:srgbClr val="FFFF00"/>
                </a:solidFill>
                <a:effectLst>
                  <a:outerShdw sx="100000" sy="100000" kx="0" ky="0" algn="b" rotWithShape="0" blurRad="11684" dist="23368" dir="2700000">
                    <a:srgbClr val="FFFFFF"/>
                  </a:outerShdw>
                </a:effectLst>
              </a:rPr>
              <a:t>The Power Of The Creator</a:t>
            </a:r>
            <a:br>
              <a:rPr b="1" sz="3680">
                <a:solidFill>
                  <a:srgbClr val="FFFF00"/>
                </a:solidFill>
                <a:effectLst>
                  <a:outerShdw sx="100000" sy="100000" kx="0" ky="0" algn="b" rotWithShape="0" blurRad="11684" dist="23368" dir="2700000">
                    <a:srgbClr val="FFFFFF"/>
                  </a:outerShdw>
                </a:effectLst>
              </a:rPr>
            </a:br>
            <a:r>
              <a:rPr b="1" sz="3680">
                <a:solidFill>
                  <a:srgbClr val="FFFF00"/>
                </a:solidFill>
                <a:effectLst>
                  <a:outerShdw sx="100000" sy="100000" kx="0" ky="0" algn="b" rotWithShape="0" blurRad="11684" dist="23368" dir="2700000">
                    <a:srgbClr val="FFFFFF"/>
                  </a:outerShdw>
                </a:effectLst>
              </a:rPr>
              <a:t> Seen In The Creation</a:t>
            </a:r>
          </a:p>
        </p:txBody>
      </p:sp>
      <p:sp>
        <p:nvSpPr>
          <p:cNvPr id="152" name="Shape 152"/>
          <p:cNvSpPr/>
          <p:nvPr>
            <p:ph type="body" idx="1"/>
          </p:nvPr>
        </p:nvSpPr>
        <p:spPr>
          <a:xfrm>
            <a:off x="457200" y="1600200"/>
            <a:ext cx="8229600" cy="4530725"/>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p>
            <a:pPr lvl="0" marL="300037" indent="-300037" algn="ctr">
              <a:spcBef>
                <a:spcPts val="600"/>
              </a:spcBef>
              <a:buClr>
                <a:srgbClr val="FFFFCC"/>
              </a:buClr>
              <a:buSzPct val="75000"/>
              <a:buChar char="●"/>
              <a:defRPr sz="1800">
                <a:solidFill>
                  <a:srgbClr val="000000"/>
                </a:solidFill>
                <a:effectLst/>
              </a:defRPr>
            </a:pPr>
            <a:r>
              <a:rPr b="1" sz="2800">
                <a:solidFill>
                  <a:srgbClr val="FFFF00"/>
                </a:solidFill>
                <a:effectLst>
                  <a:outerShdw sx="100000" sy="100000" kx="0" ky="0" algn="b" rotWithShape="0" blurRad="12700" dist="25400" dir="2700000">
                    <a:srgbClr val="FFFFFF"/>
                  </a:outerShdw>
                </a:effectLst>
              </a:rPr>
              <a:t>Isaiah 40:25-26</a:t>
            </a:r>
            <a:endParaRPr b="1" sz="2800">
              <a:solidFill>
                <a:srgbClr val="FFFF00"/>
              </a:solidFill>
              <a:effectLst>
                <a:outerShdw sx="100000" sy="100000" kx="0" ky="0" algn="b" rotWithShape="0" blurRad="12700" dist="25400" dir="2700000">
                  <a:srgbClr val="FFFFFF"/>
                </a:outerShdw>
              </a:effectLst>
            </a:endParaRPr>
          </a:p>
          <a:p>
            <a:pPr lvl="0" marL="300037" indent="-300037">
              <a:spcBef>
                <a:spcPts val="600"/>
              </a:spcBef>
              <a:buClr>
                <a:srgbClr val="FFFFCC"/>
              </a:buClr>
              <a:buSzPct val="75000"/>
              <a:buChar char="●"/>
              <a:defRPr sz="1800">
                <a:solidFill>
                  <a:srgbClr val="000000"/>
                </a:solidFill>
                <a:effectLst/>
              </a:defRPr>
            </a:pPr>
            <a:r>
              <a:rPr b="1" sz="2800">
                <a:solidFill>
                  <a:srgbClr val="FFFF00"/>
                </a:solidFill>
                <a:effectLst>
                  <a:outerShdw sx="100000" sy="100000" kx="0" ky="0" algn="b" rotWithShape="0" blurRad="12700" dist="25400" dir="2700000">
                    <a:srgbClr val="FFFFFF"/>
                  </a:outerShdw>
                </a:effectLst>
              </a:rPr>
              <a:t>25 "To whom then will you liken Me, Or to whom shall I be equal?" says the Holy One. 26 </a:t>
            </a:r>
            <a:r>
              <a:rPr b="1" sz="2800" u="sng">
                <a:solidFill>
                  <a:srgbClr val="FFFF00"/>
                </a:solidFill>
                <a:effectLst>
                  <a:outerShdw sx="100000" sy="100000" kx="0" ky="0" algn="b" rotWithShape="0" blurRad="12700" dist="25400" dir="2700000">
                    <a:srgbClr val="FFFFFF"/>
                  </a:outerShdw>
                </a:effectLst>
              </a:rPr>
              <a:t>Lift up your eyes on high, And see who has created these things, Who brings out their host by number; He calls them all by name</a:t>
            </a:r>
            <a:r>
              <a:rPr b="1" sz="2800">
                <a:solidFill>
                  <a:srgbClr val="FFFF00"/>
                </a:solidFill>
                <a:effectLst>
                  <a:outerShdw sx="100000" sy="100000" kx="0" ky="0" algn="b" rotWithShape="0" blurRad="12700" dist="25400" dir="2700000">
                    <a:srgbClr val="FFFFFF"/>
                  </a:outerShdw>
                </a:effectLst>
              </a:rPr>
              <a:t>, </a:t>
            </a:r>
            <a:r>
              <a:rPr b="1" sz="2800" u="sng">
                <a:solidFill>
                  <a:srgbClr val="FFFF00"/>
                </a:solidFill>
                <a:effectLst>
                  <a:outerShdw sx="100000" sy="100000" kx="0" ky="0" algn="b" rotWithShape="0" blurRad="12700" dist="25400" dir="2700000">
                    <a:srgbClr val="FFFFFF"/>
                  </a:outerShdw>
                </a:effectLst>
              </a:rPr>
              <a:t>By the greatness of His might  And the strength of His power; Not one is missing</a:t>
            </a:r>
            <a:r>
              <a:rPr b="1" sz="2800">
                <a:solidFill>
                  <a:srgbClr val="FFFF00"/>
                </a:solidFill>
                <a:effectLst>
                  <a:outerShdw sx="100000" sy="100000" kx="0" ky="0" algn="b" rotWithShape="0" blurRad="12700" dist="25400" dir="2700000">
                    <a:srgbClr val="FFFFFF"/>
                  </a:outerShdw>
                </a:effectLst>
              </a:rPr>
              <a:t>.</a:t>
            </a:r>
            <a:r>
              <a:rPr sz="2800">
                <a:solidFill>
                  <a:srgbClr val="FFFF00"/>
                </a:solidFill>
                <a:effectLst>
                  <a:outerShdw sx="100000" sy="100000" kx="0" ky="0" algn="b" rotWithShape="0" blurRad="12700" dist="25400" dir="2700000">
                    <a:srgbClr val="FFFFFF"/>
                  </a:outerShdw>
                </a:effectLst>
              </a:rPr>
              <a:t> </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10" grpId="1" fill="hold">
                                  <p:stCondLst>
                                    <p:cond delay="0"/>
                                  </p:stCondLst>
                                  <p:iterate type="el" backwards="0">
                                    <p:tmAbs val="0"/>
                                  </p:iterate>
                                  <p:childTnLst>
                                    <p:set>
                                      <p:cBhvr>
                                        <p:cTn id="6" fill="hold"/>
                                        <p:tgtEl>
                                          <p:spTgt spid="151"/>
                                        </p:tgtEl>
                                        <p:attrNameLst>
                                          <p:attrName>style.visibility</p:attrName>
                                        </p:attrNameLst>
                                      </p:cBhvr>
                                      <p:to>
                                        <p:strVal val="visible"/>
                                      </p:to>
                                    </p:set>
                                    <p:animEffect filter="fade" transition="in">
                                      <p:cBhvr>
                                        <p:cTn id="7" dur="2000"/>
                                        <p:tgtEl>
                                          <p:spTgt spid="151"/>
                                        </p:tgtEl>
                                      </p:cBhvr>
                                    </p:animEffect>
                                  </p:childTnLst>
                                </p:cTn>
                              </p:par>
                            </p:childTnLst>
                          </p:cTn>
                        </p:par>
                        <p:par>
                          <p:cTn id="8" fill="hold">
                            <p:stCondLst>
                              <p:cond delay="2000"/>
                            </p:stCondLst>
                            <p:childTnLst>
                              <p:par>
                                <p:cTn id="9" nodeType="afterEffect" presetClass="entr" presetSubtype="0" presetID="10" grpId="2" fill="hold">
                                  <p:stCondLst>
                                    <p:cond delay="0"/>
                                  </p:stCondLst>
                                  <p:iterate type="el" backwards="0">
                                    <p:tmAbs val="0"/>
                                  </p:iterate>
                                  <p:childTnLst>
                                    <p:set>
                                      <p:cBhvr>
                                        <p:cTn id="10" fill="hold"/>
                                        <p:tgtEl>
                                          <p:spTgt spid="152"/>
                                        </p:tgtEl>
                                        <p:attrNameLst>
                                          <p:attrName>style.visibility</p:attrName>
                                        </p:attrNameLst>
                                      </p:cBhvr>
                                      <p:to>
                                        <p:strVal val="visible"/>
                                      </p:to>
                                    </p:set>
                                    <p:animEffect filter="fade" transition="in">
                                      <p:cBhvr>
                                        <p:cTn id="11" dur="2000"/>
                                        <p:tgtEl>
                                          <p:spTgt spid="1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2" grpId="2"/>
      <p:bldP build="whole" bldLvl="1" animBg="1" rev="0" advAuto="0" spid="151" grpId="1"/>
    </p:bldLst>
  </p:timing>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000000"/>
        </a:solidFill>
      </p:bgPr>
    </p:bg>
    <p:spTree>
      <p:nvGrpSpPr>
        <p:cNvPr id="1" name=""/>
        <p:cNvGrpSpPr/>
        <p:nvPr/>
      </p:nvGrpSpPr>
      <p:grpSpPr>
        <a:xfrm>
          <a:off x="0" y="0"/>
          <a:ext cx="0" cy="0"/>
          <a:chOff x="0" y="0"/>
          <a:chExt cx="0" cy="0"/>
        </a:xfrm>
      </p:grpSpPr>
      <p:sp>
        <p:nvSpPr>
          <p:cNvPr id="154" name="Shape 154"/>
          <p:cNvSpPr/>
          <p:nvPr>
            <p:ph type="title"/>
          </p:nvPr>
        </p:nvSpPr>
        <p:spPr>
          <a:xfrm>
            <a:off x="457200" y="274637"/>
            <a:ext cx="8229600" cy="1143001"/>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lvl1pPr>
              <a:defRPr b="1">
                <a:solidFill>
                  <a:srgbClr val="FFFF00"/>
                </a:solidFill>
              </a:defRPr>
            </a:lvl1pPr>
          </a:lstStyle>
          <a:p>
            <a:pPr lvl="0">
              <a:defRPr b="0" sz="1800">
                <a:solidFill>
                  <a:srgbClr val="000000"/>
                </a:solidFill>
                <a:effectLst/>
              </a:defRPr>
            </a:pPr>
            <a:r>
              <a:rPr b="1" sz="4400">
                <a:solidFill>
                  <a:srgbClr val="FFFF00"/>
                </a:solidFill>
              </a:rPr>
              <a:t>He calls them all by name.</a:t>
            </a:r>
          </a:p>
        </p:txBody>
      </p:sp>
      <p:pic>
        <p:nvPicPr>
          <p:cNvPr id="155" name="image.png"/>
          <p:cNvPicPr/>
          <p:nvPr/>
        </p:nvPicPr>
        <p:blipFill>
          <a:blip r:embed="rId2">
            <a:extLst/>
          </a:blip>
          <a:stretch>
            <a:fillRect/>
          </a:stretch>
        </p:blipFill>
        <p:spPr>
          <a:xfrm>
            <a:off x="1752600" y="1447800"/>
            <a:ext cx="5424488" cy="5410200"/>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10" grpId="1" fill="hold">
                                  <p:stCondLst>
                                    <p:cond delay="0"/>
                                  </p:stCondLst>
                                  <p:iterate type="el" backwards="0">
                                    <p:tmAbs val="0"/>
                                  </p:iterate>
                                  <p:childTnLst>
                                    <p:set>
                                      <p:cBhvr>
                                        <p:cTn id="6" fill="hold"/>
                                        <p:tgtEl>
                                          <p:spTgt spid="154"/>
                                        </p:tgtEl>
                                        <p:attrNameLst>
                                          <p:attrName>style.visibility</p:attrName>
                                        </p:attrNameLst>
                                      </p:cBhvr>
                                      <p:to>
                                        <p:strVal val="visible"/>
                                      </p:to>
                                    </p:set>
                                    <p:animEffect filter="fade" transition="in">
                                      <p:cBhvr>
                                        <p:cTn id="7" dur="2000"/>
                                        <p:tgtEl>
                                          <p:spTgt spid="154"/>
                                        </p:tgtEl>
                                      </p:cBhvr>
                                    </p:animEffect>
                                  </p:childTnLst>
                                </p:cTn>
                              </p:par>
                            </p:childTnLst>
                          </p:cTn>
                        </p:par>
                        <p:par>
                          <p:cTn id="8" fill="hold">
                            <p:stCondLst>
                              <p:cond delay="2000"/>
                            </p:stCondLst>
                            <p:childTnLst>
                              <p:par>
                                <p:cTn id="9" nodeType="afterEffect" presetClass="entr" presetSubtype="0" presetID="10" grpId="2" fill="hold">
                                  <p:stCondLst>
                                    <p:cond delay="0"/>
                                  </p:stCondLst>
                                  <p:iterate type="el" backwards="0">
                                    <p:tmAbs val="0"/>
                                  </p:iterate>
                                  <p:childTnLst>
                                    <p:set>
                                      <p:cBhvr>
                                        <p:cTn id="10" fill="hold"/>
                                        <p:tgtEl>
                                          <p:spTgt spid="155"/>
                                        </p:tgtEl>
                                        <p:attrNameLst>
                                          <p:attrName>style.visibility</p:attrName>
                                        </p:attrNameLst>
                                      </p:cBhvr>
                                      <p:to>
                                        <p:strVal val="visible"/>
                                      </p:to>
                                    </p:set>
                                    <p:animEffect filter="fade" transition="in">
                                      <p:cBhvr>
                                        <p:cTn id="11" dur="2000"/>
                                        <p:tgtEl>
                                          <p:spTgt spid="1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5" grpId="2"/>
      <p:bldP build="whole" bldLvl="1" animBg="1" rev="0" advAuto="0" spid="154" grpId="1"/>
    </p:bldLst>
  </p:timing>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7" name="Shape 157"/>
          <p:cNvSpPr/>
          <p:nvPr>
            <p:ph type="title"/>
          </p:nvPr>
        </p:nvSpPr>
        <p:spPr>
          <a:xfrm>
            <a:off x="457200" y="277812"/>
            <a:ext cx="8229600" cy="1139826"/>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p>
            <a:pPr lvl="0" defTabSz="841247">
              <a:defRPr sz="1800">
                <a:solidFill>
                  <a:srgbClr val="000000"/>
                </a:solidFill>
                <a:effectLst/>
              </a:defRPr>
            </a:pPr>
            <a:r>
              <a:rPr b="1" sz="3680">
                <a:solidFill>
                  <a:srgbClr val="FFFF00"/>
                </a:solidFill>
                <a:effectLst>
                  <a:outerShdw sx="100000" sy="100000" kx="0" ky="0" algn="b" rotWithShape="0" blurRad="11684" dist="23368" dir="2700000">
                    <a:srgbClr val="FFFFFF"/>
                  </a:outerShdw>
                </a:effectLst>
              </a:rPr>
              <a:t>The Power Of The Creator</a:t>
            </a:r>
            <a:br>
              <a:rPr b="1" sz="3680">
                <a:solidFill>
                  <a:srgbClr val="FFFF00"/>
                </a:solidFill>
                <a:effectLst>
                  <a:outerShdw sx="100000" sy="100000" kx="0" ky="0" algn="b" rotWithShape="0" blurRad="11684" dist="23368" dir="2700000">
                    <a:srgbClr val="FFFFFF"/>
                  </a:outerShdw>
                </a:effectLst>
              </a:rPr>
            </a:br>
            <a:r>
              <a:rPr b="1" sz="3680">
                <a:solidFill>
                  <a:srgbClr val="FFFF00"/>
                </a:solidFill>
                <a:effectLst>
                  <a:outerShdw sx="100000" sy="100000" kx="0" ky="0" algn="b" rotWithShape="0" blurRad="11684" dist="23368" dir="2700000">
                    <a:srgbClr val="FFFFFF"/>
                  </a:outerShdw>
                </a:effectLst>
              </a:rPr>
              <a:t> Seen In The Creation</a:t>
            </a:r>
          </a:p>
        </p:txBody>
      </p:sp>
      <p:sp>
        <p:nvSpPr>
          <p:cNvPr id="158" name="Shape 158"/>
          <p:cNvSpPr/>
          <p:nvPr>
            <p:ph type="body" idx="1"/>
          </p:nvPr>
        </p:nvSpPr>
        <p:spPr>
          <a:xfrm>
            <a:off x="457200" y="1600200"/>
            <a:ext cx="8229600" cy="4530725"/>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p>
            <a:pPr lvl="0">
              <a:buClr>
                <a:srgbClr val="FFFFCC"/>
              </a:buClr>
              <a:buSzPct val="75000"/>
              <a:buChar char="●"/>
              <a:defRPr sz="1800">
                <a:solidFill>
                  <a:srgbClr val="000000"/>
                </a:solidFill>
                <a:effectLst/>
              </a:defRPr>
            </a:pPr>
            <a:r>
              <a:rPr b="1" sz="3200">
                <a:solidFill>
                  <a:srgbClr val="FFFF00"/>
                </a:solidFill>
                <a:effectLst>
                  <a:outerShdw sx="100000" sy="100000" kx="0" ky="0" algn="b" rotWithShape="0" blurRad="12700" dist="25400" dir="2700000">
                    <a:srgbClr val="FFFFFF"/>
                  </a:outerShdw>
                </a:effectLst>
              </a:rPr>
              <a:t>Our Universe has over 25 sextillion stars in it (that’s the number 25 followed by 21 zeros!) They say it contains over one billion galaxies, each of which has an estimated 100 billion individual stars.</a:t>
            </a:r>
            <a:endParaRPr b="1" sz="3200">
              <a:solidFill>
                <a:srgbClr val="FFFF00"/>
              </a:solidFill>
              <a:effectLst>
                <a:outerShdw sx="100000" sy="100000" kx="0" ky="0" algn="b" rotWithShape="0" blurRad="12700" dist="25400" dir="2700000">
                  <a:srgbClr val="FFFFFF"/>
                </a:outerShdw>
              </a:effectLst>
            </a:endParaRPr>
          </a:p>
          <a:p>
            <a:pPr lvl="0" marL="192881" indent="-192881">
              <a:spcBef>
                <a:spcPts val="400"/>
              </a:spcBef>
              <a:buClr>
                <a:srgbClr val="FFFFCC"/>
              </a:buClr>
              <a:buSzPct val="75000"/>
              <a:buChar char="●"/>
              <a:defRPr sz="1800">
                <a:solidFill>
                  <a:srgbClr val="000000"/>
                </a:solidFill>
                <a:effectLst/>
              </a:defRPr>
            </a:pPr>
            <a:r>
              <a:rPr b="1">
                <a:solidFill>
                  <a:srgbClr val="FFFF00"/>
                </a:solidFill>
                <a:effectLst>
                  <a:outerShdw sx="100000" sy="100000" kx="0" ky="0" algn="b" rotWithShape="0" blurRad="12700" dist="25400" dir="2700000">
                    <a:srgbClr val="FFFFFF"/>
                  </a:outerShdw>
                </a:effectLst>
              </a:rPr>
              <a:t>(</a:t>
            </a:r>
            <a:r>
              <a:rPr b="1" i="1" u="sng">
                <a:solidFill>
                  <a:srgbClr val="FFFF00"/>
                </a:solidFill>
                <a:effectLst>
                  <a:outerShdw sx="100000" sy="100000" kx="0" ky="0" algn="b" rotWithShape="0" blurRad="12700" dist="25400" dir="2700000">
                    <a:srgbClr val="FFFFFF"/>
                  </a:outerShdw>
                </a:effectLst>
              </a:rPr>
              <a:t>Truth Be Told</a:t>
            </a:r>
            <a:r>
              <a:rPr b="1">
                <a:solidFill>
                  <a:srgbClr val="FFFF00"/>
                </a:solidFill>
                <a:effectLst>
                  <a:outerShdw sx="100000" sy="100000" kx="0" ky="0" algn="b" rotWithShape="0" blurRad="12700" dist="25400" dir="2700000">
                    <a:srgbClr val="FFFFFF"/>
                  </a:outerShdw>
                </a:effectLst>
              </a:rPr>
              <a:t>, p. 5, Kyle Butt and Eric Lyons)</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10" grpId="1" fill="hold">
                                  <p:stCondLst>
                                    <p:cond delay="0"/>
                                  </p:stCondLst>
                                  <p:iterate type="el" backwards="0">
                                    <p:tmAbs val="0"/>
                                  </p:iterate>
                                  <p:childTnLst>
                                    <p:set>
                                      <p:cBhvr>
                                        <p:cTn id="6" fill="hold"/>
                                        <p:tgtEl>
                                          <p:spTgt spid="157"/>
                                        </p:tgtEl>
                                        <p:attrNameLst>
                                          <p:attrName>style.visibility</p:attrName>
                                        </p:attrNameLst>
                                      </p:cBhvr>
                                      <p:to>
                                        <p:strVal val="visible"/>
                                      </p:to>
                                    </p:set>
                                    <p:animEffect filter="fade" transition="in">
                                      <p:cBhvr>
                                        <p:cTn id="7" dur="2000"/>
                                        <p:tgtEl>
                                          <p:spTgt spid="157"/>
                                        </p:tgtEl>
                                      </p:cBhvr>
                                    </p:animEffect>
                                  </p:childTnLst>
                                </p:cTn>
                              </p:par>
                            </p:childTnLst>
                          </p:cTn>
                        </p:par>
                        <p:par>
                          <p:cTn id="8" fill="hold">
                            <p:stCondLst>
                              <p:cond delay="2000"/>
                            </p:stCondLst>
                            <p:childTnLst>
                              <p:par>
                                <p:cTn id="9" nodeType="afterEffect" presetClass="entr" presetSubtype="0" presetID="10" grpId="2" fill="hold">
                                  <p:stCondLst>
                                    <p:cond delay="0"/>
                                  </p:stCondLst>
                                  <p:iterate type="el" backwards="0">
                                    <p:tmAbs val="0"/>
                                  </p:iterate>
                                  <p:childTnLst>
                                    <p:set>
                                      <p:cBhvr>
                                        <p:cTn id="10" fill="hold"/>
                                        <p:tgtEl>
                                          <p:spTgt spid="158"/>
                                        </p:tgtEl>
                                        <p:attrNameLst>
                                          <p:attrName>style.visibility</p:attrName>
                                        </p:attrNameLst>
                                      </p:cBhvr>
                                      <p:to>
                                        <p:strVal val="visible"/>
                                      </p:to>
                                    </p:set>
                                    <p:animEffect filter="fade" transition="in">
                                      <p:cBhvr>
                                        <p:cTn id="11" dur="2000"/>
                                        <p:tgtEl>
                                          <p:spTgt spid="1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7" grpId="1"/>
      <p:bldP build="whole" bldLvl="1" animBg="1" rev="0" advAuto="0" spid="158" grpId="2"/>
    </p:bldLst>
  </p:timing>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0" name="Shape 160"/>
          <p:cNvSpPr/>
          <p:nvPr>
            <p:ph type="title"/>
          </p:nvPr>
        </p:nvSpPr>
        <p:spPr>
          <a:xfrm>
            <a:off x="457200" y="277812"/>
            <a:ext cx="8229600" cy="1139826"/>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p>
            <a:pPr lvl="0" defTabSz="841247">
              <a:defRPr sz="1800">
                <a:solidFill>
                  <a:srgbClr val="000000"/>
                </a:solidFill>
                <a:effectLst/>
              </a:defRPr>
            </a:pPr>
            <a:r>
              <a:rPr b="1" sz="3680">
                <a:solidFill>
                  <a:srgbClr val="FFFF00"/>
                </a:solidFill>
                <a:effectLst>
                  <a:outerShdw sx="100000" sy="100000" kx="0" ky="0" algn="b" rotWithShape="0" blurRad="11684" dist="23368" dir="2700000">
                    <a:srgbClr val="FFFFFF"/>
                  </a:outerShdw>
                </a:effectLst>
              </a:rPr>
              <a:t>The Power Of The Creator</a:t>
            </a:r>
            <a:br>
              <a:rPr b="1" sz="3680">
                <a:solidFill>
                  <a:srgbClr val="FFFF00"/>
                </a:solidFill>
                <a:effectLst>
                  <a:outerShdw sx="100000" sy="100000" kx="0" ky="0" algn="b" rotWithShape="0" blurRad="11684" dist="23368" dir="2700000">
                    <a:srgbClr val="FFFFFF"/>
                  </a:outerShdw>
                </a:effectLst>
              </a:rPr>
            </a:br>
            <a:r>
              <a:rPr b="1" sz="3680">
                <a:solidFill>
                  <a:srgbClr val="FFFF00"/>
                </a:solidFill>
                <a:effectLst>
                  <a:outerShdw sx="100000" sy="100000" kx="0" ky="0" algn="b" rotWithShape="0" blurRad="11684" dist="23368" dir="2700000">
                    <a:srgbClr val="FFFFFF"/>
                  </a:outerShdw>
                </a:effectLst>
              </a:rPr>
              <a:t> Seen In The Creation</a:t>
            </a:r>
          </a:p>
        </p:txBody>
      </p:sp>
      <p:sp>
        <p:nvSpPr>
          <p:cNvPr id="161" name="Shape 161"/>
          <p:cNvSpPr/>
          <p:nvPr>
            <p:ph type="body" idx="1"/>
          </p:nvPr>
        </p:nvSpPr>
        <p:spPr>
          <a:xfrm>
            <a:off x="457200" y="1600200"/>
            <a:ext cx="8229600" cy="4530725"/>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p>
            <a:pPr lvl="0" marL="428625" indent="-428625" algn="ctr">
              <a:spcBef>
                <a:spcPts val="900"/>
              </a:spcBef>
              <a:buClr>
                <a:srgbClr val="FFFFCC"/>
              </a:buClr>
              <a:buSzPct val="75000"/>
              <a:buChar char="●"/>
              <a:defRPr sz="1800">
                <a:solidFill>
                  <a:srgbClr val="000000"/>
                </a:solidFill>
                <a:effectLst/>
              </a:defRPr>
            </a:pPr>
            <a:r>
              <a:rPr b="1" sz="4000">
                <a:solidFill>
                  <a:srgbClr val="FFFF00"/>
                </a:solidFill>
                <a:effectLst>
                  <a:outerShdw sx="100000" sy="100000" kx="0" ky="0" algn="b" rotWithShape="0" blurRad="12700" dist="25400" dir="2700000">
                    <a:srgbClr val="FFFFFF"/>
                  </a:outerShdw>
                </a:effectLst>
              </a:rPr>
              <a:t>Jeremiah 32:17</a:t>
            </a:r>
            <a:endParaRPr b="1" sz="4000">
              <a:solidFill>
                <a:srgbClr val="FFFF00"/>
              </a:solidFill>
              <a:effectLst>
                <a:outerShdw sx="100000" sy="100000" kx="0" ky="0" algn="b" rotWithShape="0" blurRad="12700" dist="25400" dir="2700000">
                  <a:srgbClr val="FFFFFF"/>
                </a:outerShdw>
              </a:effectLst>
            </a:endParaRPr>
          </a:p>
          <a:p>
            <a:pPr lvl="0">
              <a:spcBef>
                <a:spcPts val="900"/>
              </a:spcBef>
              <a:buClr>
                <a:srgbClr val="FFFFCC"/>
              </a:buClr>
              <a:buSzPct val="75000"/>
              <a:buChar char="●"/>
              <a:defRPr sz="1800">
                <a:solidFill>
                  <a:srgbClr val="000000"/>
                </a:solidFill>
                <a:effectLst/>
              </a:defRPr>
            </a:pPr>
            <a:r>
              <a:rPr sz="3200">
                <a:solidFill>
                  <a:srgbClr val="FFFF00"/>
                </a:solidFill>
                <a:effectLst>
                  <a:outerShdw sx="100000" sy="100000" kx="0" ky="0" algn="b" rotWithShape="0" blurRad="12700" dist="25400" dir="2700000">
                    <a:srgbClr val="FFFFFF"/>
                  </a:outerShdw>
                </a:effectLst>
              </a:rPr>
              <a:t> </a:t>
            </a:r>
            <a:r>
              <a:rPr b="1" sz="4000">
                <a:solidFill>
                  <a:srgbClr val="FFFF00"/>
                </a:solidFill>
                <a:effectLst>
                  <a:outerShdw sx="100000" sy="100000" kx="0" ky="0" algn="b" rotWithShape="0" blurRad="12700" dist="25400" dir="2700000">
                    <a:srgbClr val="FFFFFF"/>
                  </a:outerShdw>
                </a:effectLst>
              </a:rPr>
              <a:t>'Ah, Lord GOD! Behold, </a:t>
            </a:r>
            <a:r>
              <a:rPr b="1" sz="4000" u="sng">
                <a:solidFill>
                  <a:srgbClr val="FFFF00"/>
                </a:solidFill>
                <a:effectLst>
                  <a:outerShdw sx="100000" sy="100000" kx="0" ky="0" algn="b" rotWithShape="0" blurRad="12700" dist="25400" dir="2700000">
                    <a:srgbClr val="FFFFFF"/>
                  </a:outerShdw>
                </a:effectLst>
              </a:rPr>
              <a:t>You have made the heavens and the earth by Your great power</a:t>
            </a:r>
            <a:r>
              <a:rPr b="1" sz="4000">
                <a:solidFill>
                  <a:srgbClr val="FFFF00"/>
                </a:solidFill>
                <a:effectLst>
                  <a:outerShdw sx="100000" sy="100000" kx="0" ky="0" algn="b" rotWithShape="0" blurRad="12700" dist="25400" dir="2700000">
                    <a:srgbClr val="FFFFFF"/>
                  </a:outerShdw>
                </a:effectLst>
              </a:rPr>
              <a:t> and outstretched arm. There is nothing too hard for You. </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10" grpId="1" fill="hold">
                                  <p:stCondLst>
                                    <p:cond delay="0"/>
                                  </p:stCondLst>
                                  <p:iterate type="el" backwards="0">
                                    <p:tmAbs val="0"/>
                                  </p:iterate>
                                  <p:childTnLst>
                                    <p:set>
                                      <p:cBhvr>
                                        <p:cTn id="6" fill="hold"/>
                                        <p:tgtEl>
                                          <p:spTgt spid="160"/>
                                        </p:tgtEl>
                                        <p:attrNameLst>
                                          <p:attrName>style.visibility</p:attrName>
                                        </p:attrNameLst>
                                      </p:cBhvr>
                                      <p:to>
                                        <p:strVal val="visible"/>
                                      </p:to>
                                    </p:set>
                                    <p:animEffect filter="fade" transition="in">
                                      <p:cBhvr>
                                        <p:cTn id="7" dur="2000"/>
                                        <p:tgtEl>
                                          <p:spTgt spid="160"/>
                                        </p:tgtEl>
                                      </p:cBhvr>
                                    </p:animEffect>
                                  </p:childTnLst>
                                </p:cTn>
                              </p:par>
                            </p:childTnLst>
                          </p:cTn>
                        </p:par>
                        <p:par>
                          <p:cTn id="8" fill="hold">
                            <p:stCondLst>
                              <p:cond delay="2000"/>
                            </p:stCondLst>
                            <p:childTnLst>
                              <p:par>
                                <p:cTn id="9" nodeType="afterEffect" presetClass="entr" presetSubtype="0" presetID="10" grpId="2" fill="hold">
                                  <p:stCondLst>
                                    <p:cond delay="0"/>
                                  </p:stCondLst>
                                  <p:iterate type="el" backwards="0">
                                    <p:tmAbs val="0"/>
                                  </p:iterate>
                                  <p:childTnLst>
                                    <p:set>
                                      <p:cBhvr>
                                        <p:cTn id="10" fill="hold"/>
                                        <p:tgtEl>
                                          <p:spTgt spid="161"/>
                                        </p:tgtEl>
                                        <p:attrNameLst>
                                          <p:attrName>style.visibility</p:attrName>
                                        </p:attrNameLst>
                                      </p:cBhvr>
                                      <p:to>
                                        <p:strVal val="visible"/>
                                      </p:to>
                                    </p:set>
                                    <p:animEffect filter="fade" transition="in">
                                      <p:cBhvr>
                                        <p:cTn id="11" dur="2000"/>
                                        <p:tgtEl>
                                          <p:spTgt spid="1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60" grpId="1"/>
      <p:bldP build="whole" bldLvl="1" animBg="1" rev="0" advAuto="0" spid="161" grpId="2"/>
    </p:bldLst>
  </p:timing>
</p:sld>
</file>

<file path=ppt/theme/theme1.xml><?xml version="1.0" encoding="utf-8"?>
<a:theme xmlns:a="http://schemas.openxmlformats.org/drawingml/2006/main" xmlns:r="http://schemas.openxmlformats.org/officeDocument/2006/relationships" name="Default">
  <a:themeElements>
    <a:clrScheme name="Default">
      <a:dk1>
        <a:srgbClr val="A4A4A4"/>
      </a:dk1>
      <a:lt1>
        <a:srgbClr val="0000A4"/>
      </a:lt1>
      <a:dk2>
        <a:srgbClr val="A7A7A7"/>
      </a:dk2>
      <a:lt2>
        <a:srgbClr val="535353"/>
      </a:lt2>
      <a:accent1>
        <a:srgbClr val="0099CC"/>
      </a:accent1>
      <a:accent2>
        <a:srgbClr val="00CC99"/>
      </a:accent2>
      <a:accent3>
        <a:srgbClr val="AAAACD"/>
      </a:accent3>
      <a:accent4>
        <a:srgbClr val="DADADA"/>
      </a:accent4>
      <a:accent5>
        <a:srgbClr val="AAC9E0"/>
      </a:accent5>
      <a:accent6>
        <a:srgbClr val="00B98B"/>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0099CC"/>
          </a:solidFill>
          <a:prstDash val="solid"/>
          <a:bevel/>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A4"/>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99CC"/>
          </a:solidFill>
          <a:prstDash val="solid"/>
          <a:bevel/>
        </a:ln>
        <a:effectLst>
          <a:outerShdw sx="100000" sy="100000" kx="0" ky="0" algn="b" rotWithShape="0" blurRad="38100" dist="20000" dir="5400000">
            <a:srgbClr val="000000">
              <a:alpha val="38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A4"/>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0099CC"/>
      </a:accent1>
      <a:accent2>
        <a:srgbClr val="00CC99"/>
      </a:accent2>
      <a:accent3>
        <a:srgbClr val="AAAACD"/>
      </a:accent3>
      <a:accent4>
        <a:srgbClr val="DADADA"/>
      </a:accent4>
      <a:accent5>
        <a:srgbClr val="AAC9E0"/>
      </a:accent5>
      <a:accent6>
        <a:srgbClr val="00B98B"/>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0099CC"/>
          </a:solidFill>
          <a:prstDash val="solid"/>
          <a:bevel/>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A4"/>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99CC"/>
          </a:solidFill>
          <a:prstDash val="solid"/>
          <a:bevel/>
        </a:ln>
        <a:effectLst>
          <a:outerShdw sx="100000" sy="100000" kx="0" ky="0" algn="b" rotWithShape="0" blurRad="38100" dist="20000" dir="5400000">
            <a:srgbClr val="000000">
              <a:alpha val="38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A4"/>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