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3" d="100"/>
          <a:sy n="63" d="100"/>
        </p:scale>
        <p:origin x="-13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7CC2B4-96EA-491F-B445-B93DA6819DF8}"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271849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7CC2B4-96EA-491F-B445-B93DA6819DF8}"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100727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7CC2B4-96EA-491F-B445-B93DA6819DF8}"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56453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7CC2B4-96EA-491F-B445-B93DA6819DF8}"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387477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7CC2B4-96EA-491F-B445-B93DA6819DF8}" type="datetimeFigureOut">
              <a:rPr lang="en-US" smtClean="0"/>
              <a:t>7/20/2014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3160309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7CC2B4-96EA-491F-B445-B93DA6819DF8}" type="datetimeFigureOut">
              <a:rPr lang="en-US" smtClean="0"/>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299862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7CC2B4-96EA-491F-B445-B93DA6819DF8}" type="datetimeFigureOut">
              <a:rPr lang="en-US" smtClean="0"/>
              <a:t>7/20/2014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964508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7CC2B4-96EA-491F-B445-B93DA6819DF8}" type="datetimeFigureOut">
              <a:rPr lang="en-US" smtClean="0"/>
              <a:t>7/20/2014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399975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CC2B4-96EA-491F-B445-B93DA6819DF8}" type="datetimeFigureOut">
              <a:rPr lang="en-US" smtClean="0"/>
              <a:t>7/20/2014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3011629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CC2B4-96EA-491F-B445-B93DA6819DF8}" type="datetimeFigureOut">
              <a:rPr lang="en-US" smtClean="0"/>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308846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CC2B4-96EA-491F-B445-B93DA6819DF8}" type="datetimeFigureOut">
              <a:rPr lang="en-US" smtClean="0"/>
              <a:t>7/20/2014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710F56-574E-496F-8044-CE09F24F39AB}" type="slidenum">
              <a:rPr lang="en-US" smtClean="0"/>
              <a:t>‹#›</a:t>
            </a:fld>
            <a:endParaRPr lang="en-US"/>
          </a:p>
        </p:txBody>
      </p:sp>
    </p:spTree>
    <p:extLst>
      <p:ext uri="{BB962C8B-B14F-4D97-AF65-F5344CB8AC3E}">
        <p14:creationId xmlns:p14="http://schemas.microsoft.com/office/powerpoint/2010/main" val="344989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CC2B4-96EA-491F-B445-B93DA6819DF8}" type="datetimeFigureOut">
              <a:rPr lang="en-US" smtClean="0"/>
              <a:t>7/20/2014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10F56-574E-496F-8044-CE09F24F39AB}" type="slidenum">
              <a:rPr lang="en-US" smtClean="0"/>
              <a:t>‹#›</a:t>
            </a:fld>
            <a:endParaRPr lang="en-US"/>
          </a:p>
        </p:txBody>
      </p:sp>
    </p:spTree>
    <p:extLst>
      <p:ext uri="{BB962C8B-B14F-4D97-AF65-F5344CB8AC3E}">
        <p14:creationId xmlns:p14="http://schemas.microsoft.com/office/powerpoint/2010/main" val="6597068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The Cure for Anxiety</a:t>
            </a:r>
            <a:endParaRPr lang="en-US" sz="7200" dirty="0"/>
          </a:p>
        </p:txBody>
      </p:sp>
      <p:sp>
        <p:nvSpPr>
          <p:cNvPr id="3" name="Subtitle 2"/>
          <p:cNvSpPr>
            <a:spLocks noGrp="1"/>
          </p:cNvSpPr>
          <p:nvPr>
            <p:ph type="subTitle" idx="1"/>
          </p:nvPr>
        </p:nvSpPr>
        <p:spPr/>
        <p:txBody>
          <a:bodyPr>
            <a:normAutofit/>
          </a:bodyPr>
          <a:lstStyle/>
          <a:p>
            <a:r>
              <a:rPr lang="en-US" sz="4000" dirty="0" smtClean="0"/>
              <a:t>Matthew 6:25-34</a:t>
            </a:r>
            <a:endParaRPr lang="en-US" sz="3600" dirty="0"/>
          </a:p>
        </p:txBody>
      </p:sp>
    </p:spTree>
    <p:extLst>
      <p:ext uri="{BB962C8B-B14F-4D97-AF65-F5344CB8AC3E}">
        <p14:creationId xmlns:p14="http://schemas.microsoft.com/office/powerpoint/2010/main" val="915780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65728"/>
            <a:ext cx="12192000" cy="3785652"/>
          </a:xfrm>
          <a:prstGeom prst="rect">
            <a:avLst/>
          </a:prstGeom>
          <a:noFill/>
        </p:spPr>
        <p:txBody>
          <a:bodyPr wrap="square" rtlCol="0">
            <a:spAutoFit/>
          </a:bodyPr>
          <a:lstStyle/>
          <a:p>
            <a:r>
              <a:rPr lang="en-US" sz="4800" b="1" dirty="0"/>
              <a:t>Colossians 3:16 “Let the word of Christ richly dwell within you, with all wisdom teaching and admonishing one another with psalms and hymns and spiritual songs, singing with thankfulness in your hearts to God.”</a:t>
            </a:r>
            <a:endParaRPr lang="en-US" sz="4800" dirty="0"/>
          </a:p>
        </p:txBody>
      </p:sp>
    </p:spTree>
    <p:extLst>
      <p:ext uri="{BB962C8B-B14F-4D97-AF65-F5344CB8AC3E}">
        <p14:creationId xmlns:p14="http://schemas.microsoft.com/office/powerpoint/2010/main" val="945024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38835"/>
            <a:ext cx="12192000" cy="3323987"/>
          </a:xfrm>
          <a:prstGeom prst="rect">
            <a:avLst/>
          </a:prstGeom>
          <a:noFill/>
        </p:spPr>
        <p:txBody>
          <a:bodyPr wrap="square" rtlCol="0">
            <a:spAutoFit/>
          </a:bodyPr>
          <a:lstStyle/>
          <a:p>
            <a:r>
              <a:rPr lang="en-US" sz="4800" b="1" dirty="0"/>
              <a:t>Galatians 5:22-23 “But the fruit of </a:t>
            </a:r>
            <a:r>
              <a:rPr lang="en-US" sz="4800" b="1" dirty="0" smtClean="0"/>
              <a:t>the Spirit </a:t>
            </a:r>
            <a:r>
              <a:rPr lang="en-US" sz="4800" b="1" dirty="0"/>
              <a:t>is love, joy, peace, patience, kindness, goodness, faithfulness, 23 gentleness, and self-control; against these there is </a:t>
            </a:r>
            <a:r>
              <a:rPr lang="en-US" sz="4800" b="1" dirty="0" smtClean="0"/>
              <a:t>no </a:t>
            </a:r>
            <a:r>
              <a:rPr lang="en-US" sz="4800" b="1" dirty="0"/>
              <a:t>such law.”</a:t>
            </a:r>
            <a:endParaRPr lang="en-US" sz="4800" dirty="0"/>
          </a:p>
          <a:p>
            <a:endParaRPr lang="en-US" dirty="0"/>
          </a:p>
        </p:txBody>
      </p:sp>
    </p:spTree>
    <p:extLst>
      <p:ext uri="{BB962C8B-B14F-4D97-AF65-F5344CB8AC3E}">
        <p14:creationId xmlns:p14="http://schemas.microsoft.com/office/powerpoint/2010/main" val="3159063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2000" cy="6278642"/>
          </a:xfrm>
          <a:prstGeom prst="rect">
            <a:avLst/>
          </a:prstGeom>
          <a:noFill/>
        </p:spPr>
        <p:txBody>
          <a:bodyPr wrap="square" rtlCol="0">
            <a:spAutoFit/>
          </a:bodyPr>
          <a:lstStyle/>
          <a:p>
            <a:r>
              <a:rPr lang="en-US" sz="4800" b="1" dirty="0"/>
              <a:t>Matthew 5:19-21 “Do not store up for yourselves treasures on earth, where moth and rust destroy, and where thieves break in and steal. 20 But store up for yourselves treasures in heaven, where neither moth nor rust destroys, and where thieves do not break in and steal; 21 for where your treasure is, there will your heart be also.”</a:t>
            </a:r>
            <a:endParaRPr lang="en-US" sz="4800" dirty="0"/>
          </a:p>
          <a:p>
            <a:endParaRPr lang="en-US" dirty="0"/>
          </a:p>
        </p:txBody>
      </p:sp>
    </p:spTree>
    <p:extLst>
      <p:ext uri="{BB962C8B-B14F-4D97-AF65-F5344CB8AC3E}">
        <p14:creationId xmlns:p14="http://schemas.microsoft.com/office/powerpoint/2010/main" val="1316982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441624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72353"/>
            <a:ext cx="12192000" cy="5539978"/>
          </a:xfrm>
          <a:prstGeom prst="rect">
            <a:avLst/>
          </a:prstGeom>
          <a:noFill/>
        </p:spPr>
        <p:txBody>
          <a:bodyPr wrap="square" rtlCol="0">
            <a:spAutoFit/>
          </a:bodyPr>
          <a:lstStyle/>
          <a:p>
            <a:r>
              <a:rPr lang="en-US" sz="4800" b="1" dirty="0"/>
              <a:t>Isaiah 45:6-7 “That men may know from the rising to the setting of the sun that there is no one besides Me. I am the Lord, and there is no other, 7 The One forming light and creating darkness, causing well-being and creating calamity; I am the Lord who does all these things.”</a:t>
            </a:r>
            <a:endParaRPr lang="en-US" sz="4800" dirty="0"/>
          </a:p>
          <a:p>
            <a:endParaRPr lang="en-US" dirty="0"/>
          </a:p>
        </p:txBody>
      </p:sp>
    </p:spTree>
    <p:extLst>
      <p:ext uri="{BB962C8B-B14F-4D97-AF65-F5344CB8AC3E}">
        <p14:creationId xmlns:p14="http://schemas.microsoft.com/office/powerpoint/2010/main" val="1105828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492623"/>
            <a:ext cx="12192000" cy="3046988"/>
          </a:xfrm>
          <a:prstGeom prst="rect">
            <a:avLst/>
          </a:prstGeom>
          <a:noFill/>
        </p:spPr>
        <p:txBody>
          <a:bodyPr wrap="square" rtlCol="0">
            <a:spAutoFit/>
          </a:bodyPr>
          <a:lstStyle/>
          <a:p>
            <a:r>
              <a:rPr lang="en-US" sz="4800" b="1" dirty="0"/>
              <a:t>I Samuel 2:6-7 “The Lord kills and makes alive, He brings down to Sheol and raises up. 7 the Lord makes poor and rich; He brings low, He also exalts</a:t>
            </a:r>
            <a:r>
              <a:rPr lang="en-US" sz="4800" b="1" dirty="0" smtClean="0"/>
              <a:t>.”</a:t>
            </a:r>
            <a:endParaRPr lang="en-US" sz="4800" dirty="0"/>
          </a:p>
        </p:txBody>
      </p:sp>
    </p:spTree>
    <p:extLst>
      <p:ext uri="{BB962C8B-B14F-4D97-AF65-F5344CB8AC3E}">
        <p14:creationId xmlns:p14="http://schemas.microsoft.com/office/powerpoint/2010/main" val="192696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80421"/>
            <a:ext cx="12192000" cy="5539978"/>
          </a:xfrm>
          <a:prstGeom prst="rect">
            <a:avLst/>
          </a:prstGeom>
          <a:noFill/>
        </p:spPr>
        <p:txBody>
          <a:bodyPr wrap="square" rtlCol="0">
            <a:spAutoFit/>
          </a:bodyPr>
          <a:lstStyle/>
          <a:p>
            <a:r>
              <a:rPr lang="en-US" sz="4800" b="1" dirty="0"/>
              <a:t>Daniel </a:t>
            </a:r>
            <a:r>
              <a:rPr lang="en-US" sz="4800" b="1" dirty="0" smtClean="0"/>
              <a:t>3:17-18 </a:t>
            </a:r>
            <a:r>
              <a:rPr lang="en-US" sz="4800" b="1" dirty="0"/>
              <a:t>“If it be so, our God whom we serve is able to deliver us from the furnace of blazing fire; and He will deliver us out of your hand, O king</a:t>
            </a:r>
            <a:r>
              <a:rPr lang="en-US" sz="4800" b="1" dirty="0" smtClean="0"/>
              <a:t>. 18 But even if He does not, let it be known to you , O king, that we are not going to serve your gods or worship the golden image that you have set up.”</a:t>
            </a:r>
            <a:endParaRPr lang="en-US" sz="4800" dirty="0"/>
          </a:p>
          <a:p>
            <a:endParaRPr lang="en-US" dirty="0"/>
          </a:p>
        </p:txBody>
      </p:sp>
    </p:spTree>
    <p:extLst>
      <p:ext uri="{BB962C8B-B14F-4D97-AF65-F5344CB8AC3E}">
        <p14:creationId xmlns:p14="http://schemas.microsoft.com/office/powerpoint/2010/main" val="1947551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59859"/>
            <a:ext cx="12192000" cy="3323987"/>
          </a:xfrm>
          <a:prstGeom prst="rect">
            <a:avLst/>
          </a:prstGeom>
          <a:noFill/>
        </p:spPr>
        <p:txBody>
          <a:bodyPr wrap="square" rtlCol="0">
            <a:spAutoFit/>
          </a:bodyPr>
          <a:lstStyle/>
          <a:p>
            <a:r>
              <a:rPr lang="en-US" sz="4800" b="1" dirty="0"/>
              <a:t>Philippians 4:6 “Be anxious for nothing, but in everything by prayer and supplication with thanksgiving let your requests be made known to God.”</a:t>
            </a:r>
            <a:endParaRPr lang="en-US" sz="4800" dirty="0"/>
          </a:p>
          <a:p>
            <a:endParaRPr lang="en-US" dirty="0"/>
          </a:p>
        </p:txBody>
      </p:sp>
    </p:spTree>
    <p:extLst>
      <p:ext uri="{BB962C8B-B14F-4D97-AF65-F5344CB8AC3E}">
        <p14:creationId xmlns:p14="http://schemas.microsoft.com/office/powerpoint/2010/main" val="1810760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353235"/>
            <a:ext cx="12192000" cy="1846659"/>
          </a:xfrm>
          <a:prstGeom prst="rect">
            <a:avLst/>
          </a:prstGeom>
          <a:noFill/>
        </p:spPr>
        <p:txBody>
          <a:bodyPr wrap="square" rtlCol="0">
            <a:spAutoFit/>
          </a:bodyPr>
          <a:lstStyle/>
          <a:p>
            <a:r>
              <a:rPr lang="en-US" sz="4800" b="1" dirty="0"/>
              <a:t>Psalm 37:8 “Cease from anger and forsake wrath; do not fret; it only leads to harm.”</a:t>
            </a:r>
            <a:endParaRPr lang="en-US" sz="4800" dirty="0"/>
          </a:p>
          <a:p>
            <a:endParaRPr lang="en-US" dirty="0"/>
          </a:p>
        </p:txBody>
      </p:sp>
    </p:spTree>
    <p:extLst>
      <p:ext uri="{BB962C8B-B14F-4D97-AF65-F5344CB8AC3E}">
        <p14:creationId xmlns:p14="http://schemas.microsoft.com/office/powerpoint/2010/main" val="430864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36377"/>
            <a:ext cx="12192000" cy="3323987"/>
          </a:xfrm>
          <a:prstGeom prst="rect">
            <a:avLst/>
          </a:prstGeom>
          <a:noFill/>
        </p:spPr>
        <p:txBody>
          <a:bodyPr wrap="square" rtlCol="0">
            <a:spAutoFit/>
          </a:bodyPr>
          <a:lstStyle/>
          <a:p>
            <a:r>
              <a:rPr lang="en-US" sz="4800" b="1" dirty="0"/>
              <a:t>Ephesians 5:16-17 “Therefore be careful how you walk, not as unwise men but as wise, 16 making the most of your time, because the days are evil.”</a:t>
            </a:r>
            <a:endParaRPr lang="en-US" sz="4800" dirty="0"/>
          </a:p>
          <a:p>
            <a:endParaRPr lang="en-US" dirty="0"/>
          </a:p>
        </p:txBody>
      </p:sp>
    </p:spTree>
    <p:extLst>
      <p:ext uri="{BB962C8B-B14F-4D97-AF65-F5344CB8AC3E}">
        <p14:creationId xmlns:p14="http://schemas.microsoft.com/office/powerpoint/2010/main" val="3487376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07023"/>
            <a:ext cx="12192000" cy="1846659"/>
          </a:xfrm>
          <a:prstGeom prst="rect">
            <a:avLst/>
          </a:prstGeom>
          <a:noFill/>
        </p:spPr>
        <p:txBody>
          <a:bodyPr wrap="square" rtlCol="0">
            <a:spAutoFit/>
          </a:bodyPr>
          <a:lstStyle/>
          <a:p>
            <a:r>
              <a:rPr lang="en-US" sz="4800" b="1" dirty="0"/>
              <a:t>Proverbs 15:15 “All the days of the afflicted are bad, but a </a:t>
            </a:r>
            <a:r>
              <a:rPr lang="en-US" sz="4800" b="1" dirty="0" smtClean="0"/>
              <a:t>cheerful heart </a:t>
            </a:r>
            <a:r>
              <a:rPr lang="en-US" sz="4800" b="1" dirty="0"/>
              <a:t>has a continual feast.”</a:t>
            </a:r>
            <a:endParaRPr lang="en-US" sz="4800" dirty="0"/>
          </a:p>
          <a:p>
            <a:endParaRPr lang="en-US" dirty="0"/>
          </a:p>
        </p:txBody>
      </p:sp>
    </p:spTree>
    <p:extLst>
      <p:ext uri="{BB962C8B-B14F-4D97-AF65-F5344CB8AC3E}">
        <p14:creationId xmlns:p14="http://schemas.microsoft.com/office/powerpoint/2010/main" val="14103810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54741"/>
            <a:ext cx="12192000" cy="4801314"/>
          </a:xfrm>
          <a:prstGeom prst="rect">
            <a:avLst/>
          </a:prstGeom>
          <a:noFill/>
        </p:spPr>
        <p:txBody>
          <a:bodyPr wrap="square" rtlCol="0">
            <a:spAutoFit/>
          </a:bodyPr>
          <a:lstStyle/>
          <a:p>
            <a:r>
              <a:rPr lang="en-US" sz="4800" b="1" dirty="0"/>
              <a:t>Philippians 4:8 “Finally, brethren, whatever is true, whatever is honorable, whatever is right, whatever is pure, whatever is lovely, whatever is of good repute, is there is an excellence and if anything is worthy of praise, dwell on these things.”</a:t>
            </a:r>
            <a:endParaRPr lang="en-US" sz="4800" dirty="0"/>
          </a:p>
          <a:p>
            <a:endParaRPr lang="en-US" dirty="0"/>
          </a:p>
        </p:txBody>
      </p:sp>
    </p:spTree>
    <p:extLst>
      <p:ext uri="{BB962C8B-B14F-4D97-AF65-F5344CB8AC3E}">
        <p14:creationId xmlns:p14="http://schemas.microsoft.com/office/powerpoint/2010/main" val="2306149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472</Words>
  <Application>Microsoft Office PowerPoint</Application>
  <PresentationFormat>Custom</PresentationFormat>
  <Paragraphs>13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Cure for Anxiety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Cure for Anxiety</dc:title>
  <dc:creator>Dillon Adams</dc:creator>
  <cp:lastModifiedBy>Wayne</cp:lastModifiedBy>
  <cp:revision>5</cp:revision>
  <dcterms:created xsi:type="dcterms:W3CDTF">2014-07-18T19:49:20Z</dcterms:created>
  <dcterms:modified xsi:type="dcterms:W3CDTF">2014-07-20T19:30:46Z</dcterms:modified>
</cp:coreProperties>
</file>