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2" r:id="rId3"/>
    <p:sldId id="256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9926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3976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38326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5756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36612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18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56A857-4A49-4F13-88AD-BC81C51F9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98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36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146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2456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FBA17C-6337-4439-98AE-041D55B1534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56A857-4A49-4F13-88AD-BC81C51F9E5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FBA17C-6337-4439-98AE-041D55B1534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56A857-4A49-4F13-88AD-BC81C51F9E5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209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“I have found David the son of Jesse, a man after my own heart, who will do all my will” Acts 13:22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Lessons from the life of David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602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lesson in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Sam. 17:34-37,45-47</a:t>
            </a:r>
          </a:p>
          <a:p>
            <a:r>
              <a:rPr lang="en-US" dirty="0" smtClean="0"/>
              <a:t>Psalms 55:22</a:t>
            </a:r>
          </a:p>
          <a:p>
            <a:r>
              <a:rPr lang="en-US" dirty="0" smtClean="0"/>
              <a:t>1 Pet. 5:7</a:t>
            </a:r>
          </a:p>
          <a:p>
            <a:r>
              <a:rPr lang="en-US" dirty="0" smtClean="0"/>
              <a:t>1 Cor. 3:7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lesson in Will….God’s over 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Sam. 24:4-7</a:t>
            </a:r>
          </a:p>
          <a:p>
            <a:r>
              <a:rPr lang="en-US" dirty="0" smtClean="0"/>
              <a:t>Romans 12:19</a:t>
            </a:r>
          </a:p>
          <a:p>
            <a:r>
              <a:rPr lang="en-US" dirty="0" smtClean="0"/>
              <a:t>2 Sam. 7:1-3,5-6,12-13</a:t>
            </a:r>
          </a:p>
          <a:p>
            <a:r>
              <a:rPr lang="en-US" dirty="0" smtClean="0"/>
              <a:t>Isaiah 55:8</a:t>
            </a:r>
          </a:p>
          <a:p>
            <a:r>
              <a:rPr lang="en-US" dirty="0" smtClean="0"/>
              <a:t>Matt. 7:21-23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8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lesson that great men can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Sam.11:1-4, 15</a:t>
            </a:r>
          </a:p>
          <a:p>
            <a:r>
              <a:rPr lang="en-US" dirty="0" smtClean="0"/>
              <a:t>Romans 3:23</a:t>
            </a:r>
          </a:p>
          <a:p>
            <a:r>
              <a:rPr lang="en-US" dirty="0" smtClean="0"/>
              <a:t>1 Cor. 10:12</a:t>
            </a:r>
          </a:p>
          <a:p>
            <a:r>
              <a:rPr lang="en-US" dirty="0" smtClean="0"/>
              <a:t>2 Pet. 1:8-9</a:t>
            </a:r>
          </a:p>
          <a:p>
            <a:r>
              <a:rPr lang="en-US" dirty="0" smtClean="0"/>
              <a:t>1 Pet.5:8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1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lesson in Repentance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Sam. 12:13</a:t>
            </a:r>
          </a:p>
          <a:p>
            <a:r>
              <a:rPr lang="en-US" dirty="0" smtClean="0"/>
              <a:t>Psalms 51:1-4, 10-12</a:t>
            </a:r>
          </a:p>
          <a:p>
            <a:r>
              <a:rPr lang="en-US" dirty="0" smtClean="0"/>
              <a:t>2 Sam. 12:22-24</a:t>
            </a:r>
          </a:p>
          <a:p>
            <a:r>
              <a:rPr lang="en-US" dirty="0" smtClean="0"/>
              <a:t>Matt.1:1,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0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7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1262</TotalTime>
  <Words>115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Civic</vt:lpstr>
      <vt:lpstr>1_Civic</vt:lpstr>
      <vt:lpstr>PowerPoint Presentation</vt:lpstr>
      <vt:lpstr>Lessons from the life of David</vt:lpstr>
      <vt:lpstr>A lesson in Faith</vt:lpstr>
      <vt:lpstr>A lesson in Will….God’s over Ours</vt:lpstr>
      <vt:lpstr>A lesson that great men can fall</vt:lpstr>
      <vt:lpstr>A lesson in Repentance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Wright</dc:creator>
  <cp:lastModifiedBy>Wayne</cp:lastModifiedBy>
  <cp:revision>13</cp:revision>
  <dcterms:created xsi:type="dcterms:W3CDTF">2014-08-30T23:03:51Z</dcterms:created>
  <dcterms:modified xsi:type="dcterms:W3CDTF">2014-08-31T20:54:58Z</dcterms:modified>
</cp:coreProperties>
</file>