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368727-4CB4-470D-B88A-EAE955EA8A0B}"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251472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68727-4CB4-470D-B88A-EAE955EA8A0B}"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2174867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68727-4CB4-470D-B88A-EAE955EA8A0B}"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1687908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68727-4CB4-470D-B88A-EAE955EA8A0B}"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347277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68727-4CB4-470D-B88A-EAE955EA8A0B}" type="datetimeFigureOut">
              <a:rPr lang="en-US" smtClean="0"/>
              <a:t>7/9/2014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2748056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68727-4CB4-470D-B88A-EAE955EA8A0B}"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1447533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368727-4CB4-470D-B88A-EAE955EA8A0B}" type="datetimeFigureOut">
              <a:rPr lang="en-US" smtClean="0"/>
              <a:t>7/9/2014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126417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368727-4CB4-470D-B88A-EAE955EA8A0B}" type="datetimeFigureOut">
              <a:rPr lang="en-US" smtClean="0"/>
              <a:t>7/9/2014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3008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68727-4CB4-470D-B88A-EAE955EA8A0B}" type="datetimeFigureOut">
              <a:rPr lang="en-US" smtClean="0"/>
              <a:t>7/9/2014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124925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68727-4CB4-470D-B88A-EAE955EA8A0B}"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3584567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68727-4CB4-470D-B88A-EAE955EA8A0B}" type="datetimeFigureOut">
              <a:rPr lang="en-US" smtClean="0"/>
              <a:t>7/9/2014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1AC1FF-A9D7-4B04-A8E4-5FC0669114B1}" type="slidenum">
              <a:rPr lang="en-US" smtClean="0"/>
              <a:t>‹#›</a:t>
            </a:fld>
            <a:endParaRPr lang="en-US"/>
          </a:p>
        </p:txBody>
      </p:sp>
    </p:spTree>
    <p:extLst>
      <p:ext uri="{BB962C8B-B14F-4D97-AF65-F5344CB8AC3E}">
        <p14:creationId xmlns:p14="http://schemas.microsoft.com/office/powerpoint/2010/main" val="2823975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68727-4CB4-470D-B88A-EAE955EA8A0B}" type="datetimeFigureOut">
              <a:rPr lang="en-US" smtClean="0"/>
              <a:t>7/9/2014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1AC1FF-A9D7-4B04-A8E4-5FC0669114B1}" type="slidenum">
              <a:rPr lang="en-US" smtClean="0"/>
              <a:t>‹#›</a:t>
            </a:fld>
            <a:endParaRPr lang="en-US"/>
          </a:p>
        </p:txBody>
      </p:sp>
    </p:spTree>
    <p:extLst>
      <p:ext uri="{BB962C8B-B14F-4D97-AF65-F5344CB8AC3E}">
        <p14:creationId xmlns:p14="http://schemas.microsoft.com/office/powerpoint/2010/main" val="34912901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From the Stomach to the City</a:t>
            </a:r>
            <a:endParaRPr lang="en-US" sz="8000" dirty="0"/>
          </a:p>
        </p:txBody>
      </p:sp>
      <p:sp>
        <p:nvSpPr>
          <p:cNvPr id="3" name="Subtitle 2"/>
          <p:cNvSpPr>
            <a:spLocks noGrp="1"/>
          </p:cNvSpPr>
          <p:nvPr>
            <p:ph type="subTitle" idx="1"/>
          </p:nvPr>
        </p:nvSpPr>
        <p:spPr/>
        <p:txBody>
          <a:bodyPr>
            <a:normAutofit/>
          </a:bodyPr>
          <a:lstStyle/>
          <a:p>
            <a:r>
              <a:rPr lang="en-US" sz="4400" dirty="0" smtClean="0"/>
              <a:t>A study of God’s prophet </a:t>
            </a:r>
            <a:endParaRPr lang="en-US" sz="4400" dirty="0"/>
          </a:p>
        </p:txBody>
      </p:sp>
    </p:spTree>
    <p:extLst>
      <p:ext uri="{BB962C8B-B14F-4D97-AF65-F5344CB8AC3E}">
        <p14:creationId xmlns:p14="http://schemas.microsoft.com/office/powerpoint/2010/main" val="3190970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129" y="1452282"/>
            <a:ext cx="12192000" cy="3046988"/>
          </a:xfrm>
          <a:prstGeom prst="rect">
            <a:avLst/>
          </a:prstGeom>
          <a:noFill/>
        </p:spPr>
        <p:txBody>
          <a:bodyPr wrap="square" rtlCol="0">
            <a:spAutoFit/>
          </a:bodyPr>
          <a:lstStyle/>
          <a:p>
            <a:pPr algn="ctr"/>
            <a:r>
              <a:rPr lang="en-US" sz="4800">
                <a:latin typeface="Calibri" panose="020F0502020204030204" pitchFamily="34" charset="0"/>
                <a:ea typeface="Calibri" panose="020F0502020204030204" pitchFamily="34" charset="0"/>
                <a:cs typeface="Times New Roman" panose="02020603050405020304" pitchFamily="18" charset="0"/>
              </a:rPr>
              <a:t>Romans 4:7-8 “Blessed are those whose lawless deeds have been forgiven, and whose sins have been covered. 8 Blessed is the man whose sin the Lord will not take into account.”</a:t>
            </a:r>
            <a:endParaRPr lang="en-US" sz="4800" dirty="0"/>
          </a:p>
        </p:txBody>
      </p:sp>
    </p:spTree>
    <p:extLst>
      <p:ext uri="{BB962C8B-B14F-4D97-AF65-F5344CB8AC3E}">
        <p14:creationId xmlns:p14="http://schemas.microsoft.com/office/powerpoint/2010/main" val="108931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48118"/>
            <a:ext cx="12192000" cy="3046988"/>
          </a:xfrm>
          <a:prstGeom prst="rect">
            <a:avLst/>
          </a:prstGeom>
          <a:noFill/>
        </p:spPr>
        <p:txBody>
          <a:bodyPr wrap="square" rtlCol="0">
            <a:spAutoFit/>
          </a:bodyPr>
          <a:lstStyle/>
          <a:p>
            <a:pPr algn="ctr"/>
            <a:r>
              <a:rPr lang="en-US" sz="4800" dirty="0"/>
              <a:t>Colossians 1:13-14 “For He rescued us from the domain of darkness, and transferred us to the kingdom of His beloved Son, 14 in whom we have redemption, the forgiveness of </a:t>
            </a:r>
            <a:r>
              <a:rPr lang="en-US" sz="4800" dirty="0" smtClean="0"/>
              <a:t>sins”</a:t>
            </a:r>
            <a:endParaRPr lang="en-US" sz="4800" dirty="0"/>
          </a:p>
        </p:txBody>
      </p:sp>
    </p:spTree>
    <p:extLst>
      <p:ext uri="{BB962C8B-B14F-4D97-AF65-F5344CB8AC3E}">
        <p14:creationId xmlns:p14="http://schemas.microsoft.com/office/powerpoint/2010/main" val="2413410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97541"/>
            <a:ext cx="12192000" cy="6001643"/>
          </a:xfrm>
          <a:prstGeom prst="rect">
            <a:avLst/>
          </a:prstGeom>
          <a:noFill/>
        </p:spPr>
        <p:txBody>
          <a:bodyPr wrap="square" rtlCol="0">
            <a:spAutoFit/>
          </a:bodyPr>
          <a:lstStyle/>
          <a:p>
            <a:pPr algn="ctr"/>
            <a:r>
              <a:rPr lang="en-US" sz="4800" dirty="0"/>
              <a:t>Hebrews 10:13-14 “For if the blood of goats and bulls and the ashes of a heifer sprinkling those who have been defiled sanctify for the cleansing of the flesh, 14 how much more will the blood of Christ, who through the eternal Spirit offered Himself without blemish to God, cleanse your conscience from dead works to serve the living God</a:t>
            </a:r>
            <a:r>
              <a:rPr lang="en-US" sz="4800" dirty="0" smtClean="0"/>
              <a:t>?”</a:t>
            </a:r>
            <a:endParaRPr lang="en-US" sz="4800" dirty="0"/>
          </a:p>
        </p:txBody>
      </p:sp>
    </p:spTree>
    <p:extLst>
      <p:ext uri="{BB962C8B-B14F-4D97-AF65-F5344CB8AC3E}">
        <p14:creationId xmlns:p14="http://schemas.microsoft.com/office/powerpoint/2010/main" val="1760583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2318"/>
            <a:ext cx="12192000" cy="4289764"/>
          </a:xfrm>
          <a:prstGeom prst="rect">
            <a:avLst/>
          </a:prstGeom>
          <a:noFill/>
        </p:spPr>
        <p:txBody>
          <a:bodyPr wrap="square" rtlCol="0">
            <a:spAutoFit/>
          </a:bodyPr>
          <a:lstStyle/>
          <a:p>
            <a:pPr algn="ctr">
              <a:lnSpc>
                <a:spcPct val="115000"/>
              </a:lnSpc>
              <a:spcAft>
                <a:spcPts val="1000"/>
              </a:spcAft>
            </a:pPr>
            <a:r>
              <a:rPr lang="en-US" sz="4800">
                <a:latin typeface="Calibri" panose="020F0502020204030204" pitchFamily="34" charset="0"/>
                <a:ea typeface="Calibri" panose="020F0502020204030204" pitchFamily="34" charset="0"/>
                <a:cs typeface="Times New Roman" panose="02020603050405020304" pitchFamily="18" charset="0"/>
              </a:rPr>
              <a:t>Galatians 6:1 “Brethren, even if anyone is caught in any trespass, you who are spiritual, restore such a one in a spirit of gentleness; each one looking to yourself, so that you too will not be tempted.”</a:t>
            </a:r>
            <a:endParaRPr lang="en-US" sz="4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7498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667435"/>
            <a:ext cx="12192000" cy="3046988"/>
          </a:xfrm>
          <a:prstGeom prst="rect">
            <a:avLst/>
          </a:prstGeom>
          <a:noFill/>
        </p:spPr>
        <p:txBody>
          <a:bodyPr wrap="square" rtlCol="0">
            <a:spAutoFit/>
          </a:bodyPr>
          <a:lstStyle/>
          <a:p>
            <a:pPr algn="ctr"/>
            <a:r>
              <a:rPr lang="en-US" sz="4800" dirty="0"/>
              <a:t>Luke 15:7 “I tell you that in the same way, there will be more joy in heaven over one sinner who repents than over ninety-nine righteous person who need no repentance</a:t>
            </a:r>
            <a:r>
              <a:rPr lang="en-US" sz="4800" dirty="0" smtClean="0"/>
              <a:t>.”</a:t>
            </a:r>
            <a:endParaRPr lang="en-US" sz="4800" dirty="0"/>
          </a:p>
        </p:txBody>
      </p:sp>
    </p:spTree>
    <p:extLst>
      <p:ext uri="{BB962C8B-B14F-4D97-AF65-F5344CB8AC3E}">
        <p14:creationId xmlns:p14="http://schemas.microsoft.com/office/powerpoint/2010/main" val="2378132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64023"/>
            <a:ext cx="12192000" cy="3785652"/>
          </a:xfrm>
          <a:prstGeom prst="rect">
            <a:avLst/>
          </a:prstGeom>
          <a:noFill/>
        </p:spPr>
        <p:txBody>
          <a:bodyPr wrap="square" rtlCol="0">
            <a:spAutoFit/>
          </a:bodyPr>
          <a:lstStyle/>
          <a:p>
            <a:pPr algn="ctr"/>
            <a:r>
              <a:rPr lang="en-US" sz="4800" dirty="0"/>
              <a:t>Jonah 4:11 “Should I not have compassion on Nineveh, the great city in which there are more than 120,000 persons who do not know the difference between their right and left hand, as well as many animals</a:t>
            </a:r>
            <a:r>
              <a:rPr lang="en-US" sz="4800" dirty="0" smtClean="0"/>
              <a:t>?”</a:t>
            </a:r>
            <a:endParaRPr lang="en-US" sz="4800" dirty="0"/>
          </a:p>
        </p:txBody>
      </p:sp>
    </p:spTree>
    <p:extLst>
      <p:ext uri="{BB962C8B-B14F-4D97-AF65-F5344CB8AC3E}">
        <p14:creationId xmlns:p14="http://schemas.microsoft.com/office/powerpoint/2010/main" val="198165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887506"/>
            <a:ext cx="12192000" cy="4718664"/>
          </a:xfrm>
          <a:prstGeom prst="rect">
            <a:avLst/>
          </a:prstGeom>
          <a:noFill/>
        </p:spPr>
        <p:txBody>
          <a:bodyPr wrap="square" rtlCol="0">
            <a:spAutoFit/>
          </a:bodyPr>
          <a:lstStyle/>
          <a:p>
            <a:pPr algn="ctr">
              <a:lnSpc>
                <a:spcPct val="115000"/>
              </a:lnSpc>
              <a:spcAft>
                <a:spcPts val="1000"/>
              </a:spcAft>
            </a:pPr>
            <a:r>
              <a:rPr lang="en-US" sz="4400" dirty="0" smtClean="0">
                <a:effectLst/>
                <a:latin typeface="Calibri" panose="020F0502020204030204" pitchFamily="34" charset="0"/>
                <a:ea typeface="Calibri" panose="020F0502020204030204" pitchFamily="34" charset="0"/>
                <a:cs typeface="Times New Roman" panose="02020603050405020304" pitchFamily="18" charset="0"/>
              </a:rPr>
              <a:t>Luke 13:27-28 “and he will say, ‘I tell you, I do not know where you are from; depart from me, all you evildoers.’ 28 In that place there will be weeping and gnashing of teeth when you see Abraham and Isaac and Jacob and all the prophets in the kingdom of God, but yourselves are being thrown out.”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86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15353"/>
            <a:ext cx="12192000" cy="2308324"/>
          </a:xfrm>
          <a:prstGeom prst="rect">
            <a:avLst/>
          </a:prstGeom>
          <a:noFill/>
        </p:spPr>
        <p:txBody>
          <a:bodyPr wrap="square" rtlCol="0">
            <a:spAutoFit/>
          </a:bodyPr>
          <a:lstStyle/>
          <a:p>
            <a:pPr algn="ct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James 4:8 “Draw near to God and He will draw near to you. Cleanse your hands, you sinners; and purify your hearts, you double-minded.”</a:t>
            </a:r>
            <a:endParaRPr lang="en-US" sz="4800" dirty="0"/>
          </a:p>
        </p:txBody>
      </p:sp>
    </p:spTree>
    <p:extLst>
      <p:ext uri="{BB962C8B-B14F-4D97-AF65-F5344CB8AC3E}">
        <p14:creationId xmlns:p14="http://schemas.microsoft.com/office/powerpoint/2010/main" val="387098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99447"/>
            <a:ext cx="12192000" cy="1741374"/>
          </a:xfrm>
          <a:prstGeom prst="rect">
            <a:avLst/>
          </a:prstGeom>
          <a:noFill/>
        </p:spPr>
        <p:txBody>
          <a:bodyPr wrap="square" rtlCol="0">
            <a:spAutoFit/>
          </a:bodyPr>
          <a:lstStyle/>
          <a:p>
            <a:pPr algn="ctr">
              <a:lnSpc>
                <a:spcPct val="115000"/>
              </a:lnSpc>
              <a:spcAft>
                <a:spcPts val="1000"/>
              </a:spcAft>
            </a:pPr>
            <a:r>
              <a:rPr lang="en-US" sz="4800" smtClean="0">
                <a:effectLst/>
                <a:latin typeface="Calibri" panose="020F0502020204030204" pitchFamily="34" charset="0"/>
                <a:ea typeface="Calibri" panose="020F0502020204030204" pitchFamily="34" charset="0"/>
                <a:cs typeface="Times New Roman" panose="02020603050405020304" pitchFamily="18" charset="0"/>
              </a:rPr>
              <a:t>I Peter 5:7 “Casting all your anxiety on him, because he cares for you.”</a:t>
            </a:r>
            <a:endParaRPr lang="en-US" sz="4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51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6482"/>
            <a:ext cx="12192000" cy="4718664"/>
          </a:xfrm>
          <a:prstGeom prst="rect">
            <a:avLst/>
          </a:prstGeom>
          <a:noFill/>
        </p:spPr>
        <p:txBody>
          <a:bodyPr wrap="square" rtlCol="0">
            <a:spAutoFit/>
          </a:bodyPr>
          <a:lstStyle/>
          <a:p>
            <a:pPr algn="ctr">
              <a:lnSpc>
                <a:spcPct val="115000"/>
              </a:lnSpc>
              <a:spcAft>
                <a:spcPts val="1000"/>
              </a:spcAft>
            </a:pPr>
            <a:r>
              <a:rPr lang="en-US" sz="4400" smtClean="0">
                <a:effectLst/>
                <a:latin typeface="Calibri" panose="020F0502020204030204" pitchFamily="34" charset="0"/>
                <a:ea typeface="Calibri" panose="020F0502020204030204" pitchFamily="34" charset="0"/>
                <a:cs typeface="Times New Roman" panose="02020603050405020304" pitchFamily="18" charset="0"/>
              </a:rPr>
              <a:t>Psalm 51:1-3 Be gracious to me, oh God, according to Your lovingkindness; according to the greatness of Your compassion blot out my transgressions 2 Wash me thoroughly from my iniquity and cleanse me from my sin. 3 For I know my transgression, and my sin is ever before me.”</a:t>
            </a:r>
            <a:endParaRPr lang="en-US" sz="4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43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250576"/>
            <a:ext cx="12192000" cy="3440301"/>
          </a:xfrm>
          <a:prstGeom prst="rect">
            <a:avLst/>
          </a:prstGeom>
          <a:noFill/>
        </p:spPr>
        <p:txBody>
          <a:bodyPr wrap="square" rtlCol="0">
            <a:spAutoFit/>
          </a:bodyPr>
          <a:lstStyle/>
          <a:p>
            <a:pPr algn="ctr">
              <a:lnSpc>
                <a:spcPct val="115000"/>
              </a:lnSpc>
              <a:spcAft>
                <a:spcPts val="1000"/>
              </a:spcAft>
            </a:pPr>
            <a:r>
              <a:rPr lang="en-US" sz="4800" smtClean="0">
                <a:effectLst/>
                <a:latin typeface="Calibri" panose="020F0502020204030204" pitchFamily="34" charset="0"/>
                <a:ea typeface="Calibri" panose="020F0502020204030204" pitchFamily="34" charset="0"/>
                <a:cs typeface="Times New Roman" panose="02020603050405020304" pitchFamily="18" charset="0"/>
              </a:rPr>
              <a:t>Acts 2:37 “Now when they heard this, they were pierced to the heart, and said to Peter and the rest of the apostles, “Brethren, what shall we do?”</a:t>
            </a:r>
            <a:endParaRPr lang="en-US" sz="4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82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24635"/>
            <a:ext cx="12192000" cy="1741374"/>
          </a:xfrm>
          <a:prstGeom prst="rect">
            <a:avLst/>
          </a:prstGeom>
          <a:noFill/>
        </p:spPr>
        <p:txBody>
          <a:bodyPr wrap="square" rtlCol="0">
            <a:spAutoFit/>
          </a:bodyPr>
          <a:lstStyle/>
          <a:p>
            <a:pPr algn="ctr">
              <a:lnSpc>
                <a:spcPct val="115000"/>
              </a:lnSpc>
              <a:spcAft>
                <a:spcPts val="1000"/>
              </a:spcAft>
            </a:pPr>
            <a:r>
              <a:rPr lang="en-US" sz="4800" dirty="0" smtClean="0">
                <a:effectLst/>
                <a:latin typeface="Calibri" panose="020F0502020204030204" pitchFamily="34" charset="0"/>
                <a:ea typeface="Calibri" panose="020F0502020204030204" pitchFamily="34" charset="0"/>
                <a:cs typeface="Times New Roman" panose="02020603050405020304" pitchFamily="18" charset="0"/>
              </a:rPr>
              <a:t>Luke 13:5 “I tell you, no, but unless you repent, you will all likewise perish.”</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798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56447"/>
            <a:ext cx="12192000" cy="4289764"/>
          </a:xfrm>
          <a:prstGeom prst="rect">
            <a:avLst/>
          </a:prstGeom>
          <a:noFill/>
        </p:spPr>
        <p:txBody>
          <a:bodyPr wrap="square" rtlCol="0">
            <a:spAutoFit/>
          </a:bodyPr>
          <a:lstStyle/>
          <a:p>
            <a:pPr algn="ctr">
              <a:lnSpc>
                <a:spcPct val="115000"/>
              </a:lnSpc>
              <a:spcAft>
                <a:spcPts val="1000"/>
              </a:spcAft>
            </a:pPr>
            <a:r>
              <a:rPr lang="en-US" sz="4800" smtClean="0">
                <a:effectLst/>
                <a:latin typeface="Calibri" panose="020F0502020204030204" pitchFamily="34" charset="0"/>
                <a:ea typeface="Calibri" panose="020F0502020204030204" pitchFamily="34" charset="0"/>
                <a:cs typeface="Times New Roman" panose="02020603050405020304" pitchFamily="18" charset="0"/>
              </a:rPr>
              <a:t>II Peter 3:10 “But the day of the Lord will come like a thief, in which the heavens will pass away with a roar and the elements will be destroyed with intense heat, and the earth and its works will be burned up.”</a:t>
            </a:r>
            <a:endParaRPr lang="en-US" sz="4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0794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17812"/>
            <a:ext cx="12192000" cy="3440301"/>
          </a:xfrm>
          <a:prstGeom prst="rect">
            <a:avLst/>
          </a:prstGeom>
          <a:noFill/>
        </p:spPr>
        <p:txBody>
          <a:bodyPr wrap="square" rtlCol="0">
            <a:spAutoFit/>
          </a:bodyPr>
          <a:lstStyle/>
          <a:p>
            <a:pPr algn="ctr">
              <a:lnSpc>
                <a:spcPct val="115000"/>
              </a:lnSpc>
              <a:spcAft>
                <a:spcPts val="1000"/>
              </a:spcAft>
            </a:pPr>
            <a:r>
              <a:rPr lang="en-US" sz="4800">
                <a:latin typeface="Calibri" panose="020F0502020204030204" pitchFamily="34" charset="0"/>
                <a:ea typeface="Calibri" panose="020F0502020204030204" pitchFamily="34" charset="0"/>
                <a:cs typeface="Times New Roman" panose="02020603050405020304" pitchFamily="18" charset="0"/>
              </a:rPr>
              <a:t>Acts 2:23 “this Man, delivered over by the predetermined plan and foreknowledge of God, you nailed to a cross by the hands of godless men and put Him to death.”</a:t>
            </a:r>
            <a:endParaRPr lang="en-US" sz="48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29958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571</Words>
  <Application>Microsoft Office PowerPoint</Application>
  <PresentationFormat>Widescreen</PresentationFormat>
  <Paragraphs>16</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From the Stomach to the 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Stomach to the City</dc:title>
  <dc:creator>Dillon Adams</dc:creator>
  <cp:lastModifiedBy>Dillon Adams</cp:lastModifiedBy>
  <cp:revision>3</cp:revision>
  <dcterms:created xsi:type="dcterms:W3CDTF">2014-07-09T16:45:00Z</dcterms:created>
  <dcterms:modified xsi:type="dcterms:W3CDTF">2014-07-09T18:51:59Z</dcterms:modified>
</cp:coreProperties>
</file>